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5556" autoAdjust="0"/>
  </p:normalViewPr>
  <p:slideViewPr>
    <p:cSldViewPr snapToGrid="0">
      <p:cViewPr varScale="1">
        <p:scale>
          <a:sx n="106" d="100"/>
          <a:sy n="106" d="100"/>
        </p:scale>
        <p:origin x="1644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mailto:ak@iro86.ru" TargetMode="External"/><Relationship Id="rId2" Type="http://schemas.openxmlformats.org/officeDocument/2006/relationships/hyperlink" Target="mailto:anm@iro86.ru" TargetMode="External"/><Relationship Id="rId1" Type="http://schemas.openxmlformats.org/officeDocument/2006/relationships/hyperlink" Target="mailto:vem@iro86.ru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anm@iro86.ru" TargetMode="External"/><Relationship Id="rId2" Type="http://schemas.openxmlformats.org/officeDocument/2006/relationships/hyperlink" Target="mailto:vem@iro86.ru" TargetMode="External"/><Relationship Id="rId1" Type="http://schemas.openxmlformats.org/officeDocument/2006/relationships/hyperlink" Target="mailto:ak@iro86.r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5D6596-A7DB-461B-9C68-425D34DEFE46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7CC536-5D0A-4594-81BB-235F5DFEEA94}">
      <dgm:prSet phldrT="[Текст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Образовательная организация</a:t>
          </a:r>
        </a:p>
      </dgm:t>
    </dgm:pt>
    <dgm:pt modelId="{79A0F0CA-B98D-4990-A27B-CCA5CF555B60}" type="parTrans" cxnId="{9CA00CB0-C26F-4FEB-920C-EEE1462B1BD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188D88-7C26-4A4D-9B68-EB1334683698}" type="sibTrans" cxnId="{9CA00CB0-C26F-4FEB-920C-EEE1462B1BD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78074A-0402-47EB-9450-7FD578DB1C3A}">
      <dgm:prSet phldrT="[Текст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Проверяет  комплект документов иностранных граждан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(не более 5 дней)</a:t>
          </a:r>
        </a:p>
      </dgm:t>
    </dgm:pt>
    <dgm:pt modelId="{B6230C6E-304D-4A88-940D-678B1E22E85A}" type="parTrans" cxnId="{204613BA-0B5A-47BE-AB14-97A657AFE6F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3CA6F9-65BC-4EE0-8DBD-41337F35C1D8}" type="sibTrans" cxnId="{204613BA-0B5A-47BE-AB14-97A657AFE6F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C83EE9-8CA0-4CC1-94CE-3A4CAD021971}">
      <dgm:prSet phldrT="[Текст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Депобразования и науки Югры</a:t>
          </a:r>
        </a:p>
      </dgm:t>
    </dgm:pt>
    <dgm:pt modelId="{5C1A5147-6AD1-4271-83EE-AE4F2DA2B365}" type="parTrans" cxnId="{79621575-BF45-48F0-B1C8-96CABA8DE0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F613F0-E497-473C-A5D2-3C3FB7E6CA91}" type="sibTrans" cxnId="{79621575-BF45-48F0-B1C8-96CABA8DE0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288B23-7F8F-4803-97B5-D5F7872C7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ППТ</a:t>
          </a:r>
        </a:p>
      </dgm:t>
    </dgm:pt>
    <dgm:pt modelId="{A30AFF6F-A65C-4342-BAB0-5E88E59EBFCC}" type="parTrans" cxnId="{4382DF5E-A54C-4155-9F82-29B49E87B06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FB07FC-7BC5-4DAB-BC1A-D3206C5C0702}" type="sibTrans" cxnId="{4382DF5E-A54C-4155-9F82-29B49E87B06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E9E59E-8398-47EE-BEDF-24D505718B9F}">
      <dgm:prSet phldrT="[Текст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- принимает документы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- не принимает документы</a:t>
          </a:r>
          <a:b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 (в случае неполного комплекта)</a:t>
          </a:r>
        </a:p>
      </dgm:t>
    </dgm:pt>
    <dgm:pt modelId="{0A089F87-20A0-4FD3-AB9A-9151AC22FCEE}" type="parTrans" cxnId="{C845AA97-D344-4AE8-8CFD-5BC93F4CDD7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92C28F-2983-4F86-A3D6-DF4A069A953C}" type="sibTrans" cxnId="{C845AA97-D344-4AE8-8CFD-5BC93F4CDD7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162127-32DC-4EC1-BE35-9DA209533B6E}">
      <dgm:prSet phldrT="[Текст]" custT="1"/>
      <dgm:spPr/>
      <dgm:t>
        <a:bodyPr/>
        <a:lstStyle/>
        <a:p>
          <a:pPr marL="0" indent="0" algn="ctr"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После проверки документов направляет уведомление о направлении на тестирование:</a:t>
          </a:r>
        </a:p>
        <a:p>
          <a:pPr marL="180975" indent="-176213" algn="l">
            <a:spcBef>
              <a:spcPts val="0"/>
            </a:spcBef>
            <a:spcAft>
              <a:spcPts val="0"/>
            </a:spcAft>
          </a:pPr>
          <a:r>
            <a:rPr lang="ru-RU" sz="800" b="0" dirty="0">
              <a:latin typeface="Arial" panose="020B0604020202020204" pitchFamily="34" charset="0"/>
              <a:cs typeface="Arial" panose="020B0604020202020204" pitchFamily="34" charset="0"/>
            </a:rPr>
            <a:t>-  в ППТ </a:t>
          </a:r>
          <a:r>
            <a:rPr lang="ru-RU" sz="800" b="0" i="1" dirty="0">
              <a:latin typeface="Arial" panose="020B0604020202020204" pitchFamily="34" charset="0"/>
              <a:cs typeface="Arial" panose="020B0604020202020204" pitchFamily="34" charset="0"/>
            </a:rPr>
            <a:t>(через ЕПГУ)</a:t>
          </a:r>
        </a:p>
        <a:p>
          <a:pPr marL="180975" marR="0" lvl="0" indent="-176213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800" b="0" dirty="0">
              <a:latin typeface="Arial" panose="020B0604020202020204" pitchFamily="34" charset="0"/>
              <a:cs typeface="Arial" panose="020B0604020202020204" pitchFamily="34" charset="0"/>
            </a:rPr>
            <a:t>- иностранному гражданину</a:t>
          </a:r>
          <a:b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на почтовый или эл. адрес указанный в заявлении / ЕПГУ)</a:t>
          </a:r>
        </a:p>
        <a:p>
          <a:pPr marL="266700" marR="0" lvl="0" indent="-176213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- или возвращает документы </a:t>
          </a:r>
        </a:p>
      </dgm:t>
    </dgm:pt>
    <dgm:pt modelId="{6D958AD8-0A10-4BA1-8B02-017A0E41D6FD}" type="parTrans" cxnId="{C5A8D63A-13EF-4D2D-8A13-CA985B0133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CAE379-87F8-490D-9F40-B6BD622194A2}" type="sibTrans" cxnId="{C5A8D63A-13EF-4D2D-8A13-CA985B0133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942107-08B3-4786-B9F8-8BFFFE3B2B95}">
      <dgm:prSet phldrT="[Текст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Проверяет достоверность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принятых документов</a:t>
          </a:r>
          <a:b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(не более 25 дней)</a:t>
          </a:r>
        </a:p>
      </dgm:t>
    </dgm:pt>
    <dgm:pt modelId="{B1CDA7C9-D8A4-4C72-ACBC-AB09A30384E8}" type="parTrans" cxnId="{5270DE99-F5CE-4043-AD55-99FFB9E60EB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65FC90-BBE3-4E32-A2B1-2589F6089C11}" type="sibTrans" cxnId="{5270DE99-F5CE-4043-AD55-99FFB9E60EB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1EE144-22A3-450F-B573-29F55689435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Выдает уведомление о дате и времени проведения тестирования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(при личном обращении, не позднее 7 дней после получения уведомления о направлении на тестирование от ОО)</a:t>
          </a:r>
        </a:p>
      </dgm:t>
    </dgm:pt>
    <dgm:pt modelId="{F3931C86-D3DD-4B38-87FD-65B11C79938D}" type="parTrans" cxnId="{01474BE5-0EFD-4DAF-B8E3-DBED927EA94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DD6721-2CFC-4549-9E75-016C5D7695C7}" type="sibTrans" cxnId="{01474BE5-0EFD-4DAF-B8E3-DBED927EA94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ABE7F3-B0CA-40C3-BD82-553BEC4D702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Регистрирует в журнале дату выдачи уведомления</a:t>
          </a:r>
        </a:p>
      </dgm:t>
    </dgm:pt>
    <dgm:pt modelId="{8728ACDA-135E-4D55-945B-B55FC9BEB402}" type="parTrans" cxnId="{A37FE88A-D840-49B0-9A46-0CEAF4EF73D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B35DF4-22EA-40CB-BF84-29148B3CC393}" type="sibTrans" cxnId="{A37FE88A-D840-49B0-9A46-0CEAF4EF73D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434F85-9698-47C2-BC0C-2F96787AA4F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Проводит тестирование в установленные сроки</a:t>
          </a:r>
        </a:p>
      </dgm:t>
    </dgm:pt>
    <dgm:pt modelId="{B8841F68-C5D0-4E27-BC77-FA74BCAEB83F}" type="parTrans" cxnId="{638CC7DA-8A86-4249-A618-FA8B0E64564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270815-3C03-4A5F-8317-46C8ED0FDBD6}" type="sibTrans" cxnId="{638CC7DA-8A86-4249-A618-FA8B0E64564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79D2FC-9470-4A41-99E6-626BCEECBB9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- В течении 3-х дней направляет в ОО сведения о результатах тестирования </a:t>
          </a: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(через ЕПГУ)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-  Направляет в МОУО сведения о результатах тестирования (</a:t>
          </a:r>
          <a:r>
            <a:rPr lang="en-US" sz="8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en-US" sz="800" dirty="0" err="1">
              <a:latin typeface="Arial" panose="020B0604020202020204" pitchFamily="34" charset="0"/>
              <a:cs typeface="Arial" panose="020B0604020202020204" pitchFamily="34" charset="0"/>
            </a:rPr>
            <a:t>xls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35AD8DA3-B750-41C6-A82B-27D3E6ACE7AF}" type="parTrans" cxnId="{5FB876FE-0A66-44F0-B003-9EA18E0411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7C0715-FAE9-48A1-9E76-93CA6AAAA070}" type="sibTrans" cxnId="{5FB876FE-0A66-44F0-B003-9EA18E0411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280C57-FEF1-4529-9E29-9E5A330F7D7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Иностранный гражданин</a:t>
          </a:r>
        </a:p>
      </dgm:t>
    </dgm:pt>
    <dgm:pt modelId="{8E0625BC-C699-410E-9135-1800C89B7B93}" type="parTrans" cxnId="{5F90D4EC-A6F0-40F4-AED5-27C380D2856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B77A8D-0C99-4998-BB6A-DE12C9F0B8E2}" type="sibTrans" cxnId="{5F90D4EC-A6F0-40F4-AED5-27C380D2856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CEB510-087C-4B59-AD90-A30F29FC5A6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Получает уведомление от ОО о направлении на тестирование в ППТ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(на почтовый или эл. адрес указанный в заявлении.</a:t>
          </a:r>
        </a:p>
      </dgm:t>
    </dgm:pt>
    <dgm:pt modelId="{E837D9C7-B298-4D44-A1C0-20906AF59348}" type="parTrans" cxnId="{D392D68F-B288-4DC1-BCCB-C52F6DFD034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2692E5-29EC-43A5-9367-2276B887A707}" type="sibTrans" cxnId="{D392D68F-B288-4DC1-BCCB-C52F6DFD034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7F8277-62D3-438B-8B3A-A44E24FAA85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В течении 7 рабочих дней лично обращается в ППТ для записи на тестирование</a:t>
          </a:r>
        </a:p>
      </dgm:t>
    </dgm:pt>
    <dgm:pt modelId="{F59D7820-CACE-4942-A2F5-88A4076D1231}" type="parTrans" cxnId="{3EB5E69B-34F0-4B2A-9D5C-194F1825419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5FA58B-8399-4E63-8D4C-5651A7A7AA77}" type="sibTrans" cxnId="{3EB5E69B-34F0-4B2A-9D5C-194F1825419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B6924F-A31E-43F5-AACD-D677CE3182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Получает в ППТ уведомление о дате и времени проведения тестирования</a:t>
          </a:r>
        </a:p>
      </dgm:t>
    </dgm:pt>
    <dgm:pt modelId="{D323327B-7679-4779-A0F6-B2793579AFF6}" type="parTrans" cxnId="{918F6E89-64DF-4C58-B806-BA6E95349E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8A731E-30D2-45AC-89B5-F6DB2A26B71A}" type="sibTrans" cxnId="{918F6E89-64DF-4C58-B806-BA6E95349E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C5D26C-1366-41DC-ADD1-F5F420BCE9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Проходит тестирование в назначенное время</a:t>
          </a:r>
        </a:p>
      </dgm:t>
    </dgm:pt>
    <dgm:pt modelId="{3FEA2731-55D7-426B-8E45-FB74B83CA59B}" type="parTrans" cxnId="{6968563D-F3B2-445D-B9FA-8F4AD0C2E87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B6D715-F7F6-4692-97B7-2342EC9F4CD0}" type="sibTrans" cxnId="{6968563D-F3B2-445D-B9FA-8F4AD0C2E87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8E80B2-EA31-470C-A464-99C57917654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Получает уведомление о результатах тестирования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на почтовый или эл. адрес указанный в заявлении / ЕПГУ)</a:t>
          </a:r>
          <a:endParaRPr lang="ru-RU" sz="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393B16-8E4E-4295-80C7-867FE07A13C1}" type="parTrans" cxnId="{15E3A3B3-4B08-4931-BFD4-B9002196F7E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10C6AE-C22E-4A11-9749-5001AF8B9B0A}" type="sibTrans" cxnId="{15E3A3B3-4B08-4931-BFD4-B9002196F7E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7E5E1F-4454-4369-9AA8-784D3CD17BA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Получает уведомление от ОО о направлении иностранного гражданина на тестирование</a:t>
          </a:r>
        </a:p>
      </dgm:t>
    </dgm:pt>
    <dgm:pt modelId="{8E6DA27B-133A-4115-8005-2B3D4370380C}" type="parTrans" cxnId="{3A567DDA-C036-4D32-A4CC-260978A930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D896FC-3836-49DD-AF9D-B5C8A3A768EC}" type="sibTrans" cxnId="{3A567DDA-C036-4D32-A4CC-260978A930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18BA01-0F64-4AB8-8B14-593DA3FAD79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Готовит уведомление для иностранного гражданина о дате и времени тестирования </a:t>
          </a:r>
        </a:p>
      </dgm:t>
    </dgm:pt>
    <dgm:pt modelId="{A6758B8A-B291-491B-9405-8667BC505EC9}" type="parTrans" cxnId="{2FA3CF4B-C505-45F6-A7FB-59282722F0D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CA8904-4A92-44E8-A89F-74F6BEEF492D}" type="sibTrans" cxnId="{2FA3CF4B-C505-45F6-A7FB-59282722F0D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4C5E70-9F4E-4787-A8AB-629B0C1DF08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Направляет результаты тестирования и рассмотрения заявления о приеме на обучение иностранному гражданину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(на почтовый или эл. адрес указанный в заявлении, или в личный кабинет ЕПГУ)</a:t>
          </a:r>
        </a:p>
      </dgm:t>
    </dgm:pt>
    <dgm:pt modelId="{85DC59C8-1675-4507-BE28-05F6167DD4EF}" type="parTrans" cxnId="{D6EF5793-E9B5-4715-8557-7D951FBB80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CFA397-2B90-44EE-81F0-B1FB7A3E67B5}" type="sibTrans" cxnId="{D6EF5793-E9B5-4715-8557-7D951FBB80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1A3F33-E167-408B-A987-DB5738A54E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МОУО</a:t>
          </a:r>
        </a:p>
      </dgm:t>
    </dgm:pt>
    <dgm:pt modelId="{17BB4217-1E7B-406B-A0AC-146D34547ADA}" type="parTrans" cxnId="{36DC5C9E-A404-43DA-ADE2-CA015CA0CF7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28B0DD-6997-4702-86E2-0FDFCBB479C3}" type="sibTrans" cxnId="{36DC5C9E-A404-43DA-ADE2-CA015CA0CF7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AE7C0F-86AC-41DC-AA9D-DEEBB3E4FD9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Формирует сводную информацию о результатах тестирования, полученную от ОО</a:t>
          </a:r>
        </a:p>
      </dgm:t>
    </dgm:pt>
    <dgm:pt modelId="{756B3927-4B3A-4DFA-89F2-8A89C74FB151}" type="parTrans" cxnId="{9DA2E952-A5D6-4BDD-82B6-0E2B9563505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0268F0-A0BB-430C-A159-5285F36ED907}" type="sibTrans" cxnId="{9DA2E952-A5D6-4BDD-82B6-0E2B9563505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0BDC78-707B-484A-870E-DCDA85A269B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15 числа каждого месяца направляет в РЦОИ сведения по каждому иностранному гражданину, а также общие сведения о тестировании (</a:t>
          </a:r>
          <a:r>
            <a:rPr lang="en-US" sz="8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en-US" sz="800" dirty="0" err="1">
              <a:latin typeface="Arial" panose="020B0604020202020204" pitchFamily="34" charset="0"/>
              <a:cs typeface="Arial" panose="020B0604020202020204" pitchFamily="34" charset="0"/>
            </a:rPr>
            <a:t>xls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</a:p>
      </dgm:t>
    </dgm:pt>
    <dgm:pt modelId="{546FF724-240A-4D92-BE3E-20A8CCC9F489}" type="parTrans" cxnId="{15FC18DE-EA9B-4A3A-8FC2-8237462B22C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C49309-9058-4134-9274-67BF5D9DC422}" type="sibTrans" cxnId="{15FC18DE-EA9B-4A3A-8FC2-8237462B22C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84B342-DB0E-4FF5-9A83-2305E9DCCD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Формирует заявку на направление  диагностических материалов</a:t>
          </a:r>
        </a:p>
      </dgm:t>
    </dgm:pt>
    <dgm:pt modelId="{F83C0455-B07D-43D0-9BEB-FE77AB2CF831}" type="parTrans" cxnId="{A5FC21A8-0F1F-4A0B-9DDB-2A1DA559C6F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ACDD39-8A41-4B2F-81FE-925BEBEC032A}" type="sibTrans" cxnId="{A5FC21A8-0F1F-4A0B-9DDB-2A1DA559C6F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0B1118-D7AA-4908-9B9B-B95FC924E45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Направляет заявку в РЦОИ </a:t>
          </a:r>
          <a:r>
            <a:rPr lang="ru-RU" sz="800" b="0" i="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на почту: 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vem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@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iro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86.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ru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</a:rPr>
            <a:t>или</a:t>
          </a:r>
          <a:r>
            <a:rPr lang="ru-RU" sz="800" b="1" i="1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anm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@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iro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86.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ru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8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5C7C6F-CFD0-4A25-B7AD-0C0FE699A264}" type="parTrans" cxnId="{2840B41C-24A7-46DB-A6E6-E72B13A927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EE9298-F187-44C2-9743-1371CD216CE8}" type="sibTrans" cxnId="{2840B41C-24A7-46DB-A6E6-E72B13A927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6A8082-6E96-443B-802F-C36F880B43B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АУ «Институт развития образования» (РЦОИ)</a:t>
          </a:r>
          <a:endParaRPr lang="ru-RU" sz="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45B73C-4C89-4EC5-8EA6-70F665D1230D}" type="parTrans" cxnId="{BDEA33C8-8B08-4BE4-8DD7-6738849072C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410F7C-A79E-47C8-A0DE-2E9CF9118846}" type="sibTrans" cxnId="{BDEA33C8-8B08-4BE4-8DD7-6738849072C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B7783C-5DBC-46D7-B9D9-A72A6B258E9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Подает апелляцию о несогласии с выставленными баллами в РЦОИ на почту: </a:t>
          </a:r>
          <a:r>
            <a:rPr lang="en-US" sz="8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ak@iro86.ru</a:t>
          </a:r>
          <a:r>
            <a:rPr lang="en-US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8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в течении 5 рабочих дней  после получения уведомления о результатах (при желании)</a:t>
          </a:r>
        </a:p>
      </dgm:t>
    </dgm:pt>
    <dgm:pt modelId="{5A003489-A690-44F8-A200-14323740F2E6}" type="parTrans" cxnId="{62028456-5539-404B-8469-BBF8EB5C7F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FB6003-4949-4CC6-A867-C2B6E7B7360D}" type="sibTrans" cxnId="{62028456-5539-404B-8469-BBF8EB5C7F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DC425F-2071-4D59-8EE7-11260963BB9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Участвует в заседании апелляционной комиссии </a:t>
          </a: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(при желании)</a:t>
          </a:r>
        </a:p>
      </dgm:t>
    </dgm:pt>
    <dgm:pt modelId="{3B678D64-7A4C-4BAC-AD70-B76FBA58EE47}" type="parTrans" cxnId="{2FC660B1-E2A9-486F-8167-5EDEA598D7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BA1A04-6998-43F6-8B6E-3EA3A18FCFE6}" type="sibTrans" cxnId="{2FC660B1-E2A9-486F-8167-5EDEA598D7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BAB676-77B1-4069-A4EF-A457B528D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В течении 3-х дней после проведения тестирования, получает от ППТ результаты тестирования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(через ЕПГУ или региональный портал)</a:t>
          </a:r>
        </a:p>
      </dgm:t>
    </dgm:pt>
    <dgm:pt modelId="{D74E60BE-1624-4104-A3FD-AA2540397215}" type="parTrans" cxnId="{AB26AAA7-D13D-429C-8A72-779F2D3C0E6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B2AE12-349B-4702-8D31-AF4942EE1DD7}" type="sibTrans" cxnId="{AB26AAA7-D13D-429C-8A72-779F2D3C0E6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C7D8A6-E3B6-4E38-A255-32F17F97A6B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Передает </a:t>
          </a:r>
          <a:r>
            <a:rPr lang="ru-RU" sz="800">
              <a:latin typeface="Arial" panose="020B0604020202020204" pitchFamily="34" charset="0"/>
              <a:cs typeface="Arial" panose="020B0604020202020204" pitchFamily="34" charset="0"/>
            </a:rPr>
            <a:t>диагностические материалы </a:t>
          </a:r>
          <a:r>
            <a:rPr lang="ru-RU" sz="8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в ППТ в день тестирования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i="1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(по защищенным каналам)</a:t>
          </a:r>
          <a:endParaRPr lang="ru-RU" sz="80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6FD8D6-8BFF-4191-9C9F-40BA59FC6B42}" type="parTrans" cxnId="{0CDB8AD7-C86D-4E51-A468-86BE27734E4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CC2C1D-879B-4852-B082-5B8691D1A41D}" type="sibTrans" cxnId="{0CDB8AD7-C86D-4E51-A468-86BE27734E4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79312E-F571-46B2-A9C4-7D347CEBF52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Формирует сводную информацию о результатах тестирования, полученную от МОУО</a:t>
          </a:r>
        </a:p>
      </dgm:t>
    </dgm:pt>
    <dgm:pt modelId="{550A2546-F27B-4839-B35B-798DF540F761}" type="parTrans" cxnId="{EF7726B7-CA5A-4FC3-B06B-1588EE407B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DC5DDD-6FDF-45D8-BAAF-3BD6E050F891}" type="sibTrans" cxnId="{EF7726B7-CA5A-4FC3-B06B-1588EE407B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190C8B-E66C-4C77-98C9-520784A8E9B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17 числа каждого месяца направляет в Рособрнадзор сведения по каждому иностранному гражданину, а также общие сведения о тестировании  (</a:t>
          </a:r>
          <a:r>
            <a:rPr lang="en-US" sz="8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en-US" sz="800" dirty="0" err="1">
              <a:latin typeface="Arial" panose="020B0604020202020204" pitchFamily="34" charset="0"/>
              <a:cs typeface="Arial" panose="020B0604020202020204" pitchFamily="34" charset="0"/>
            </a:rPr>
            <a:t>xls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84E4764A-D777-4664-8342-F4882C4A1FF9}" type="parTrans" cxnId="{3478C8AA-0065-450C-9ED8-0A4CD202602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76E209-1C63-4F57-9511-A37B9CBEBF0B}" type="sibTrans" cxnId="{3478C8AA-0065-450C-9ED8-0A4CD202602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134CBF-9F54-41CD-A8B7-8790868917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принимает документы через: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b="0" dirty="0">
              <a:latin typeface="Arial" panose="020B0604020202020204" pitchFamily="34" charset="0"/>
              <a:cs typeface="Arial" panose="020B0604020202020204" pitchFamily="34" charset="0"/>
            </a:rPr>
            <a:t>ЕПГУ / Региональный портал / Почта России</a:t>
          </a: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4C117408-A486-4472-8AA0-33FB5A500763}" type="parTrans" cxnId="{23F583C2-80F8-4E0C-BA6D-03A5FD7C69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DDD7F5-B45E-48AB-9337-163D362216C0}" type="sibTrans" cxnId="{23F583C2-80F8-4E0C-BA6D-03A5FD7C69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810EBD-817F-4ED4-8D53-5D09FDC48C0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Организует заседание Апелляционной комиссии </a:t>
          </a:r>
          <a:r>
            <a:rPr lang="ru-RU" sz="800" i="1" dirty="0">
              <a:latin typeface="Arial" panose="020B0604020202020204" pitchFamily="34" charset="0"/>
              <a:cs typeface="Arial" panose="020B0604020202020204" pitchFamily="34" charset="0"/>
            </a:rPr>
            <a:t>(при необходимости)</a:t>
          </a:r>
        </a:p>
      </dgm:t>
    </dgm:pt>
    <dgm:pt modelId="{F72EDFB3-76F1-4E03-8EF7-C516A1495464}" type="parTrans" cxnId="{AF1A222A-942D-47CC-9A62-66BFFEB4B64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1EE3E0-2B02-473B-8ECB-9E8BAE9B1AC8}" type="sibTrans" cxnId="{AF1A222A-942D-47CC-9A62-66BFFEB4B64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1E0390-6C8D-472D-8BAC-744248F4F87F}">
      <dgm:prSet custT="1"/>
      <dgm:spPr/>
      <dgm:t>
        <a:bodyPr/>
        <a:lstStyle/>
        <a:p>
          <a:pPr marL="0" algn="ctr">
            <a:spcBef>
              <a:spcPts val="0"/>
            </a:spcBef>
            <a:spcAft>
              <a:spcPts val="0"/>
            </a:spcAft>
          </a:pPr>
          <a:r>
            <a:rPr lang="ru-RU" sz="800">
              <a:latin typeface="Arial" panose="020B0604020202020204" pitchFamily="34" charset="0"/>
              <a:cs typeface="Arial" panose="020B0604020202020204" pitchFamily="34" charset="0"/>
            </a:rPr>
            <a:t>Информирует о решении апелляционной комиссии</a:t>
          </a:r>
        </a:p>
        <a:p>
          <a:pPr marL="0" indent="0" algn="l">
            <a:spcBef>
              <a:spcPts val="0"/>
            </a:spcBef>
            <a:spcAft>
              <a:spcPts val="0"/>
            </a:spcAft>
          </a:pPr>
          <a:r>
            <a:rPr lang="ru-RU" sz="800">
              <a:latin typeface="Arial" panose="020B0604020202020204" pitchFamily="34" charset="0"/>
              <a:cs typeface="Arial" panose="020B0604020202020204" pitchFamily="34" charset="0"/>
            </a:rPr>
            <a:t>- ОО</a:t>
          </a:r>
        </a:p>
        <a:p>
          <a:pPr marL="0" indent="0" algn="l">
            <a:spcBef>
              <a:spcPts val="0"/>
            </a:spcBef>
            <a:spcAft>
              <a:spcPts val="0"/>
            </a:spcAft>
          </a:pPr>
          <a:r>
            <a:rPr lang="ru-RU" sz="800">
              <a:latin typeface="Arial" panose="020B0604020202020204" pitchFamily="34" charset="0"/>
              <a:cs typeface="Arial" panose="020B0604020202020204" pitchFamily="34" charset="0"/>
            </a:rPr>
            <a:t>- иностранного гражданина</a:t>
          </a:r>
        </a:p>
        <a:p>
          <a:pPr marL="0" algn="ctr">
            <a:spcBef>
              <a:spcPts val="0"/>
            </a:spcBef>
            <a:spcAft>
              <a:spcPts val="0"/>
            </a:spcAft>
          </a:pPr>
          <a:r>
            <a:rPr lang="ru-RU" sz="800" i="1">
              <a:latin typeface="Arial" panose="020B0604020202020204" pitchFamily="34" charset="0"/>
              <a:cs typeface="Arial" panose="020B0604020202020204" pitchFamily="34" charset="0"/>
            </a:rPr>
            <a:t>(на почтовый или эл. адрес указанный в в апелляции</a:t>
          </a:r>
          <a:r>
            <a:rPr lang="ru-RU" sz="800" i="1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800" i="1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80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79025C-5759-46E1-991D-DE9986DB79DB}" type="parTrans" cxnId="{A6A3D707-2834-4F8B-B564-06E6A819270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D11DB5-574C-4577-8F85-A6497B7260B5}" type="sibTrans" cxnId="{A6A3D707-2834-4F8B-B564-06E6A819270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95DEEE-827E-4821-A52E-FBA1C4B3077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Формирует сводную информацию для направления заявки на получение диагностических материалов  в </a:t>
          </a: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Рособрнадзор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до 25 числа</a:t>
          </a:r>
          <a:endParaRPr lang="ru-RU" sz="8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C376F32-4712-4059-AAE4-636DEF7BBCA0}" type="parTrans" cxnId="{4A25EEF0-6246-4C3D-B43A-B9F4F06654F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BEB831-BF23-4ECB-B797-58F785D78FC3}" type="sibTrans" cxnId="{4A25EEF0-6246-4C3D-B43A-B9F4F06654F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E25EA9-BC89-425E-9CAD-A6668ECD977E}">
      <dgm:prSet phldrT="[Текст]" custT="1"/>
      <dgm:spPr/>
      <dgm:t>
        <a:bodyPr/>
        <a:lstStyle/>
        <a:p>
          <a:pPr marL="114300" lvl="1" indent="0" defTabSz="533400">
            <a:lnSpc>
              <a:spcPct val="90000"/>
            </a:lnSpc>
            <a:spcBef>
              <a:spcPts val="0"/>
            </a:spcBef>
            <a:spcAft>
              <a:spcPts val="0"/>
            </a:spcAft>
          </a:pP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Направляет заявку диагностических материалов в Рособрнадзор, 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до 25 числа</a:t>
          </a:r>
          <a:endParaRPr lang="ru-RU" sz="8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94D8BC8-38A8-4FA5-BE9C-3567282EEFA7}" type="sibTrans" cxnId="{ADA1A62A-C5AC-4182-9E8B-F3348C4D540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0C3432-47FF-44DF-BFEA-82507E058A18}" type="parTrans" cxnId="{ADA1A62A-C5AC-4182-9E8B-F3348C4D540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F839EF-28A0-4BCE-810D-0E72AB5A986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Участвует в заседании Апелляционной комиссии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i="1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(при необходимости)</a:t>
          </a: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8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B1CD68-00F9-4309-A6C9-833C87E63D43}" type="parTrans" cxnId="{48A50039-35FC-454A-BCB1-338AA54C41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2B032C-BF35-48B4-87D5-309606631B08}" type="sibTrans" cxnId="{48A50039-35FC-454A-BCB1-338AA54C41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B237F3-53DE-4947-8821-B9031113C65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Направляет заявку в МОУО на направление диагностических материалов</a:t>
          </a:r>
          <a:endParaRPr lang="ru-RU" sz="8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67C84A7-9726-43A3-971E-390F375742A1}" type="parTrans" cxnId="{A8DD116B-B9F7-4F3D-B973-EBA66C0655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BC0FB6-C549-4899-821F-FDF9DF54A9B3}" type="sibTrans" cxnId="{A8DD116B-B9F7-4F3D-B973-EBA66C0655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3AED7D-EA03-438F-8D42-ECEC1319E35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Подает апелляцию о нарушении порядка проведения тестирования, не выходя из ППТ, в день тестирования </a:t>
          </a:r>
          <a:r>
            <a:rPr lang="ru-RU" sz="800" i="1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(при желании) </a:t>
          </a:r>
          <a:endParaRPr lang="ru-RU" sz="80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BB8736-C521-469A-A6A0-C897B59FE967}" type="parTrans" cxnId="{D311B2BC-BDD9-4C17-A168-B76F6612EDA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8A3180-9D69-4C7F-AF30-41054D03AE3D}" type="sibTrans" cxnId="{D311B2BC-BDD9-4C17-A168-B76F6612EDA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ECF491-E02F-4C5D-A60C-4C06C7507F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Получает уведомление о проведении заседания Апелляционной комиссии </a:t>
          </a:r>
          <a:r>
            <a:rPr lang="ru-RU" sz="800">
              <a:latin typeface="Arial" panose="020B0604020202020204" pitchFamily="34" charset="0"/>
              <a:cs typeface="Arial" panose="020B0604020202020204" pitchFamily="34" charset="0"/>
            </a:rPr>
            <a:t>по адресу (почтовый или электронный), указанному в апелляции</a:t>
          </a:r>
          <a:r>
            <a:rPr lang="ru-RU" sz="8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endParaRPr lang="ru-RU" sz="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CC4819-57F8-4BA8-BEFE-9E1F2133EC9B}" type="parTrans" cxnId="{EBBDF8D9-52DF-4220-8F26-56C7C938188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0EAD16-04EA-40B5-BD8C-522AFC878E70}" type="sibTrans" cxnId="{EBBDF8D9-52DF-4220-8F26-56C7C938188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7738B4-3B02-49DA-8A7F-2BEF200A126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Получает результаты рассмотрения апелляции, не позднее 3х дней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 (на почтовый или эл. адрес указанный в апелляции)</a:t>
          </a:r>
        </a:p>
      </dgm:t>
    </dgm:pt>
    <dgm:pt modelId="{BDDDD12C-FE29-4D42-B1B7-8F2470499A16}" type="sibTrans" cxnId="{62933FB1-BFCC-40EC-B4F4-FFA7C1E16B0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29E4D0-72F6-4A88-ABE3-3036CF5A0A84}" type="parTrans" cxnId="{62933FB1-BFCC-40EC-B4F4-FFA7C1E16B0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2ED7F3-25ED-42C7-B2E4-D364C7A29D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dirty="0">
              <a:latin typeface="Arial" panose="020B0604020202020204" pitchFamily="34" charset="0"/>
              <a:cs typeface="Arial" panose="020B0604020202020204" pitchFamily="34" charset="0"/>
            </a:rPr>
            <a:t>В день проведения тестирования получает от РЦОИ комплект диагностических материалов</a:t>
          </a:r>
        </a:p>
      </dgm:t>
    </dgm:pt>
    <dgm:pt modelId="{F5959DFC-CCA2-4581-93E1-F1FCF549CE09}" type="parTrans" cxnId="{9A01E769-5B43-48B0-BFE7-E64A566AB2D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431468-DBED-4BDA-BAD2-E62AC52F40C4}" type="sibTrans" cxnId="{9A01E769-5B43-48B0-BFE7-E64A566AB2D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7C9892-BC62-44D2-A115-1F83D845783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Принимает апелляцию о нарушении порядка проведения тестирования;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Направляет в РЦОИ на почту: 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  <a:hlinkClick xmlns:r="http://schemas.openxmlformats.org/officeDocument/2006/relationships" r:id="rId3"/>
            </a:rPr>
            <a:t>ak@iro86.ru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</a:t>
          </a:r>
          <a:endParaRPr lang="ru-RU" sz="8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F5F14E-63D6-4AE2-9146-534FFD62EF51}" type="parTrans" cxnId="{DE4CD16B-7952-4750-AA98-E162772D1BA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A785D3-427D-498D-8BE2-488A370EB2DE}" type="sibTrans" cxnId="{DE4CD16B-7952-4750-AA98-E162772D1BA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96A28F-6007-4DD2-A099-535FCED3482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Получает диагностические материалы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800" i="1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до 5 числа каждого месяца </a:t>
          </a:r>
          <a:endParaRPr lang="ru-RU" sz="800" i="1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9CA7968-71C2-4ABE-980E-2F67DDE50D02}" type="parTrans" cxnId="{B05CAF08-101F-479E-BAE3-165F86BCF7C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4DD71E-40A7-4FCE-951C-F71E81A1B9CC}" type="sibTrans" cxnId="{B05CAF08-101F-479E-BAE3-165F86BCF7C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6F4820-3428-4CD6-997B-4CB9313E2163}" type="pres">
      <dgm:prSet presAssocID="{655D6596-A7DB-461B-9C68-425D34DEFE46}" presName="Name0" presStyleCnt="0">
        <dgm:presLayoutVars>
          <dgm:dir/>
          <dgm:animLvl val="lvl"/>
          <dgm:resizeHandles val="exact"/>
        </dgm:presLayoutVars>
      </dgm:prSet>
      <dgm:spPr/>
    </dgm:pt>
    <dgm:pt modelId="{663C30D7-F7A6-478A-822E-4DB703AF9259}" type="pres">
      <dgm:prSet presAssocID="{1F7CC536-5D0A-4594-81BB-235F5DFEEA94}" presName="vertFlow" presStyleCnt="0"/>
      <dgm:spPr/>
    </dgm:pt>
    <dgm:pt modelId="{74576396-1440-469F-B544-F62CB7E43D50}" type="pres">
      <dgm:prSet presAssocID="{1F7CC536-5D0A-4594-81BB-235F5DFEEA94}" presName="header" presStyleLbl="node1" presStyleIdx="0" presStyleCnt="6" custScaleX="152586" custScaleY="191947" custLinFactY="-11732" custLinFactNeighborX="9482" custLinFactNeighborY="-100000"/>
      <dgm:spPr/>
    </dgm:pt>
    <dgm:pt modelId="{0736C0B1-EE8F-4034-9288-8BA5A1ED71B2}" type="pres">
      <dgm:prSet presAssocID="{4C117408-A486-4472-8AA0-33FB5A500763}" presName="parTrans" presStyleLbl="sibTrans2D1" presStyleIdx="0" presStyleCnt="39"/>
      <dgm:spPr/>
    </dgm:pt>
    <dgm:pt modelId="{BBF89AFB-CC62-425E-9C00-2AB22F002416}" type="pres">
      <dgm:prSet presAssocID="{49134CBF-9F54-41CD-A8B7-8790868917E2}" presName="child" presStyleLbl="alignAccFollowNode1" presStyleIdx="0" presStyleCnt="39" custScaleX="147981" custScaleY="164414" custLinFactNeighborX="9683" custLinFactNeighborY="-21275">
        <dgm:presLayoutVars>
          <dgm:chMax val="0"/>
          <dgm:bulletEnabled val="1"/>
        </dgm:presLayoutVars>
      </dgm:prSet>
      <dgm:spPr/>
    </dgm:pt>
    <dgm:pt modelId="{51D622CC-DF8A-42A2-90D8-81FF131D8A78}" type="pres">
      <dgm:prSet presAssocID="{31DDD7F5-B45E-48AB-9337-163D362216C0}" presName="sibTrans" presStyleLbl="sibTrans2D1" presStyleIdx="1" presStyleCnt="39"/>
      <dgm:spPr/>
    </dgm:pt>
    <dgm:pt modelId="{78A561B8-E1DE-421D-AE56-3C7D87C06034}" type="pres">
      <dgm:prSet presAssocID="{FC78074A-0402-47EB-9450-7FD578DB1C3A}" presName="child" presStyleLbl="alignAccFollowNode1" presStyleIdx="1" presStyleCnt="39" custScaleX="152586" custScaleY="177352" custLinFactNeighborX="9482" custLinFactNeighborY="6213">
        <dgm:presLayoutVars>
          <dgm:chMax val="0"/>
          <dgm:bulletEnabled val="1"/>
        </dgm:presLayoutVars>
      </dgm:prSet>
      <dgm:spPr/>
    </dgm:pt>
    <dgm:pt modelId="{D9610311-BCFE-4359-B1B3-0B1615BBDAEB}" type="pres">
      <dgm:prSet presAssocID="{E33CA6F9-65BC-4EE0-8DBD-41337F35C1D8}" presName="sibTrans" presStyleLbl="sibTrans2D1" presStyleIdx="2" presStyleCnt="39"/>
      <dgm:spPr/>
    </dgm:pt>
    <dgm:pt modelId="{64AA8498-77FC-438F-ACD6-61B7190B4142}" type="pres">
      <dgm:prSet presAssocID="{40E9E59E-8398-47EE-BEDF-24D505718B9F}" presName="child" presStyleLbl="alignAccFollowNode1" presStyleIdx="2" presStyleCnt="39" custScaleX="152586" custScaleY="161267" custLinFactNeighborX="9683" custLinFactNeighborY="8388">
        <dgm:presLayoutVars>
          <dgm:chMax val="0"/>
          <dgm:bulletEnabled val="1"/>
        </dgm:presLayoutVars>
      </dgm:prSet>
      <dgm:spPr/>
    </dgm:pt>
    <dgm:pt modelId="{2C7A2788-7791-48CC-AA03-69AE0188C5CE}" type="pres">
      <dgm:prSet presAssocID="{0992C28F-2983-4F86-A3D6-DF4A069A953C}" presName="sibTrans" presStyleLbl="sibTrans2D1" presStyleIdx="3" presStyleCnt="39"/>
      <dgm:spPr/>
    </dgm:pt>
    <dgm:pt modelId="{23F40B0D-F1D8-4CEA-AE77-C30F645E0C16}" type="pres">
      <dgm:prSet presAssocID="{05942107-08B3-4786-B9F8-8BFFFE3B2B95}" presName="child" presStyleLbl="alignAccFollowNode1" presStyleIdx="3" presStyleCnt="39" custScaleX="152586" custScaleY="164353" custLinFactNeighborX="9683" custLinFactNeighborY="32908">
        <dgm:presLayoutVars>
          <dgm:chMax val="0"/>
          <dgm:bulletEnabled val="1"/>
        </dgm:presLayoutVars>
      </dgm:prSet>
      <dgm:spPr/>
    </dgm:pt>
    <dgm:pt modelId="{E58D3B4A-716A-40A7-AECC-16C5ED05CF14}" type="pres">
      <dgm:prSet presAssocID="{4165FC90-BBE3-4E32-A2B1-2589F6089C11}" presName="sibTrans" presStyleLbl="sibTrans2D1" presStyleIdx="4" presStyleCnt="39"/>
      <dgm:spPr/>
    </dgm:pt>
    <dgm:pt modelId="{C5A6F58E-14B3-4893-83F5-E66F89B1DB3C}" type="pres">
      <dgm:prSet presAssocID="{84162127-32DC-4EC1-BE35-9DA209533B6E}" presName="child" presStyleLbl="alignAccFollowNode1" presStyleIdx="4" presStyleCnt="39" custScaleX="152586" custScaleY="392487" custLinFactNeighborX="10457" custLinFactNeighborY="66954">
        <dgm:presLayoutVars>
          <dgm:chMax val="0"/>
          <dgm:bulletEnabled val="1"/>
        </dgm:presLayoutVars>
      </dgm:prSet>
      <dgm:spPr/>
    </dgm:pt>
    <dgm:pt modelId="{218D5D95-9993-4AFA-8F56-9B0FF0C7C6F8}" type="pres">
      <dgm:prSet presAssocID="{DFCAE379-87F8-490D-9F40-B6BD622194A2}" presName="sibTrans" presStyleLbl="sibTrans2D1" presStyleIdx="5" presStyleCnt="39"/>
      <dgm:spPr/>
    </dgm:pt>
    <dgm:pt modelId="{F4B4C5BC-8D47-48B8-9E9D-27F7B2C58E66}" type="pres">
      <dgm:prSet presAssocID="{3DBAB676-77B1-4069-A4EF-A457B528D3CC}" presName="child" presStyleLbl="alignAccFollowNode1" presStyleIdx="5" presStyleCnt="39" custScaleX="152609" custScaleY="270080" custLinFactNeighborX="10575" custLinFactNeighborY="84507">
        <dgm:presLayoutVars>
          <dgm:chMax val="0"/>
          <dgm:bulletEnabled val="1"/>
        </dgm:presLayoutVars>
      </dgm:prSet>
      <dgm:spPr/>
    </dgm:pt>
    <dgm:pt modelId="{BC693F93-FAF0-4E25-9DCE-82A27D916CD0}" type="pres">
      <dgm:prSet presAssocID="{34B2AE12-349B-4702-8D31-AF4942EE1DD7}" presName="sibTrans" presStyleLbl="sibTrans2D1" presStyleIdx="6" presStyleCnt="39"/>
      <dgm:spPr/>
    </dgm:pt>
    <dgm:pt modelId="{0636C194-A417-4ED5-9F87-8A66F31B06F7}" type="pres">
      <dgm:prSet presAssocID="{024C5E70-9F4E-4787-A8AB-629B0C1DF081}" presName="child" presStyleLbl="alignAccFollowNode1" presStyleIdx="6" presStyleCnt="39" custScaleX="150647" custScaleY="326290" custLinFactY="15786" custLinFactNeighborX="11716" custLinFactNeighborY="100000">
        <dgm:presLayoutVars>
          <dgm:chMax val="0"/>
          <dgm:bulletEnabled val="1"/>
        </dgm:presLayoutVars>
      </dgm:prSet>
      <dgm:spPr/>
    </dgm:pt>
    <dgm:pt modelId="{47083686-5344-4D30-B792-0CD7F08AF8BA}" type="pres">
      <dgm:prSet presAssocID="{1F7CC536-5D0A-4594-81BB-235F5DFEEA94}" presName="hSp" presStyleCnt="0"/>
      <dgm:spPr/>
    </dgm:pt>
    <dgm:pt modelId="{19DB1EBC-451F-40A4-88C6-5F479B0DD896}" type="pres">
      <dgm:prSet presAssocID="{DE280C57-FEF1-4529-9E29-9E5A330F7D7F}" presName="vertFlow" presStyleCnt="0"/>
      <dgm:spPr/>
    </dgm:pt>
    <dgm:pt modelId="{BB4DB0A3-198E-453A-860A-80C6EEFDF27E}" type="pres">
      <dgm:prSet presAssocID="{DE280C57-FEF1-4529-9E29-9E5A330F7D7F}" presName="header" presStyleLbl="node1" presStyleIdx="1" presStyleCnt="6" custScaleX="171629" custScaleY="191947" custLinFactY="-7831" custLinFactNeighborX="14851" custLinFactNeighborY="-100000"/>
      <dgm:spPr/>
    </dgm:pt>
    <dgm:pt modelId="{917F1FD3-178E-4DBB-911E-43E1A1F82063}" type="pres">
      <dgm:prSet presAssocID="{E837D9C7-B298-4D44-A1C0-20906AF59348}" presName="parTrans" presStyleLbl="sibTrans2D1" presStyleIdx="7" presStyleCnt="39"/>
      <dgm:spPr/>
    </dgm:pt>
    <dgm:pt modelId="{98C4B206-BFA8-4C8D-8924-A00CF0D4DEE2}" type="pres">
      <dgm:prSet presAssocID="{63CEB510-087C-4B59-AD90-A30F29FC5A6B}" presName="child" presStyleLbl="alignAccFollowNode1" presStyleIdx="7" presStyleCnt="39" custScaleX="171629" custScaleY="190797" custLinFactNeighborX="14857" custLinFactNeighborY="-33050">
        <dgm:presLayoutVars>
          <dgm:chMax val="0"/>
          <dgm:bulletEnabled val="1"/>
        </dgm:presLayoutVars>
      </dgm:prSet>
      <dgm:spPr/>
    </dgm:pt>
    <dgm:pt modelId="{46793FC1-05E4-49A8-BCD7-A4A563769FD9}" type="pres">
      <dgm:prSet presAssocID="{F32692E5-29EC-43A5-9367-2276B887A707}" presName="sibTrans" presStyleLbl="sibTrans2D1" presStyleIdx="8" presStyleCnt="39"/>
      <dgm:spPr/>
    </dgm:pt>
    <dgm:pt modelId="{BDEC4660-2884-4FB5-AA89-F2B78884EC4A}" type="pres">
      <dgm:prSet presAssocID="{907F8277-62D3-438B-8B3A-A44E24FAA856}" presName="child" presStyleLbl="alignAccFollowNode1" presStyleIdx="8" presStyleCnt="39" custScaleX="171629" custScaleY="119491" custLinFactNeighborX="15460" custLinFactNeighborY="-8414">
        <dgm:presLayoutVars>
          <dgm:chMax val="0"/>
          <dgm:bulletEnabled val="1"/>
        </dgm:presLayoutVars>
      </dgm:prSet>
      <dgm:spPr/>
    </dgm:pt>
    <dgm:pt modelId="{F56DAB20-75EC-4691-9294-7B037992E008}" type="pres">
      <dgm:prSet presAssocID="{905FA58B-8399-4E63-8D4C-5651A7A7AA77}" presName="sibTrans" presStyleLbl="sibTrans2D1" presStyleIdx="9" presStyleCnt="39"/>
      <dgm:spPr/>
    </dgm:pt>
    <dgm:pt modelId="{32F5BB9F-370C-4938-A772-29AA6E2D2672}" type="pres">
      <dgm:prSet presAssocID="{08B6924F-A31E-43F5-AACD-D677CE31826A}" presName="child" presStyleLbl="alignAccFollowNode1" presStyleIdx="9" presStyleCnt="39" custScaleX="171629" custScaleY="96715" custLinFactNeighborX="15460" custLinFactNeighborY="-8414">
        <dgm:presLayoutVars>
          <dgm:chMax val="0"/>
          <dgm:bulletEnabled val="1"/>
        </dgm:presLayoutVars>
      </dgm:prSet>
      <dgm:spPr/>
    </dgm:pt>
    <dgm:pt modelId="{7EFA67F4-F0A5-4A5D-9B31-1902E0E55CE8}" type="pres">
      <dgm:prSet presAssocID="{C98A731E-30D2-45AC-89B5-F6DB2A26B71A}" presName="sibTrans" presStyleLbl="sibTrans2D1" presStyleIdx="10" presStyleCnt="39"/>
      <dgm:spPr/>
    </dgm:pt>
    <dgm:pt modelId="{910D47FC-ADCE-40EF-A64A-4B325421872E}" type="pres">
      <dgm:prSet presAssocID="{9DC5D26C-1366-41DC-ADD1-F5F420BCE9B3}" presName="child" presStyleLbl="alignAccFollowNode1" presStyleIdx="10" presStyleCnt="39" custScaleX="171629" custScaleY="98826" custLinFactNeighborX="15460" custLinFactNeighborY="-8414">
        <dgm:presLayoutVars>
          <dgm:chMax val="0"/>
          <dgm:bulletEnabled val="1"/>
        </dgm:presLayoutVars>
      </dgm:prSet>
      <dgm:spPr/>
    </dgm:pt>
    <dgm:pt modelId="{DB87BD36-E438-4D23-9BD1-951552A0A653}" type="pres">
      <dgm:prSet presAssocID="{90B6D715-F7F6-4692-97B7-2342EC9F4CD0}" presName="sibTrans" presStyleLbl="sibTrans2D1" presStyleIdx="11" presStyleCnt="39"/>
      <dgm:spPr/>
    </dgm:pt>
    <dgm:pt modelId="{7C8AFA27-2BF0-4A7D-ADE4-3126E2FBC66F}" type="pres">
      <dgm:prSet presAssocID="{3E3AED7D-EA03-438F-8D42-ECEC1319E35B}" presName="child" presStyleLbl="alignAccFollowNode1" presStyleIdx="11" presStyleCnt="39" custScaleX="169597" custScaleY="143515" custLinFactNeighborX="15460" custLinFactNeighborY="-8414">
        <dgm:presLayoutVars>
          <dgm:chMax val="0"/>
          <dgm:bulletEnabled val="1"/>
        </dgm:presLayoutVars>
      </dgm:prSet>
      <dgm:spPr/>
    </dgm:pt>
    <dgm:pt modelId="{48D4A390-DB7D-4193-A362-3D02D4D28305}" type="pres">
      <dgm:prSet presAssocID="{EA8A3180-9D69-4C7F-AF30-41054D03AE3D}" presName="sibTrans" presStyleLbl="sibTrans2D1" presStyleIdx="12" presStyleCnt="39"/>
      <dgm:spPr/>
    </dgm:pt>
    <dgm:pt modelId="{F990933F-C256-4AC8-A8E5-6FCFF2E36032}" type="pres">
      <dgm:prSet presAssocID="{B28E80B2-EA31-470C-A464-99C579176548}" presName="child" presStyleLbl="alignAccFollowNode1" presStyleIdx="12" presStyleCnt="39" custScaleX="171629" custScaleY="160110" custLinFactNeighborX="15460" custLinFactNeighborY="-8414">
        <dgm:presLayoutVars>
          <dgm:chMax val="0"/>
          <dgm:bulletEnabled val="1"/>
        </dgm:presLayoutVars>
      </dgm:prSet>
      <dgm:spPr/>
    </dgm:pt>
    <dgm:pt modelId="{06289959-93AD-4D9F-B47E-8C87A715E803}" type="pres">
      <dgm:prSet presAssocID="{1E10C6AE-C22E-4A11-9749-5001AF8B9B0A}" presName="sibTrans" presStyleLbl="sibTrans2D1" presStyleIdx="13" presStyleCnt="39"/>
      <dgm:spPr/>
    </dgm:pt>
    <dgm:pt modelId="{C0561BD6-119E-4D1A-BCC2-F03B66C7561F}" type="pres">
      <dgm:prSet presAssocID="{46B7783C-5DBC-46D7-B9D9-A72A6B258E98}" presName="child" presStyleLbl="alignAccFollowNode1" presStyleIdx="13" presStyleCnt="39" custScaleX="171629" custScaleY="266168" custLinFactNeighborX="15460" custLinFactNeighborY="-8414">
        <dgm:presLayoutVars>
          <dgm:chMax val="0"/>
          <dgm:bulletEnabled val="1"/>
        </dgm:presLayoutVars>
      </dgm:prSet>
      <dgm:spPr/>
    </dgm:pt>
    <dgm:pt modelId="{8440425C-6555-44D9-BF04-15C9D64FD410}" type="pres">
      <dgm:prSet presAssocID="{76FB6003-4949-4CC6-A867-C2B6E7B7360D}" presName="sibTrans" presStyleLbl="sibTrans2D1" presStyleIdx="14" presStyleCnt="39"/>
      <dgm:spPr/>
    </dgm:pt>
    <dgm:pt modelId="{58A906F8-8C37-4174-AC46-96CB26DD1CF4}" type="pres">
      <dgm:prSet presAssocID="{2EECF491-E02F-4C5D-A60C-4C06C7507FC1}" presName="child" presStyleLbl="alignAccFollowNode1" presStyleIdx="14" presStyleCnt="39" custScaleX="175641" custScaleY="184941" custLinFactNeighborX="15460" custLinFactNeighborY="-25460">
        <dgm:presLayoutVars>
          <dgm:chMax val="0"/>
          <dgm:bulletEnabled val="1"/>
        </dgm:presLayoutVars>
      </dgm:prSet>
      <dgm:spPr/>
    </dgm:pt>
    <dgm:pt modelId="{A8BC4754-5B39-42B3-9968-FEAB7D915BAB}" type="pres">
      <dgm:prSet presAssocID="{CD0EAD16-04EA-40B5-BD8C-522AFC878E70}" presName="sibTrans" presStyleLbl="sibTrans2D1" presStyleIdx="15" presStyleCnt="39"/>
      <dgm:spPr/>
    </dgm:pt>
    <dgm:pt modelId="{CAA21CF4-B049-4464-BAA8-3362A6F11499}" type="pres">
      <dgm:prSet presAssocID="{59DC425F-2071-4D59-8EE7-11260963BB97}" presName="child" presStyleLbl="alignAccFollowNode1" presStyleIdx="15" presStyleCnt="39" custScaleX="171629" custScaleY="150063" custLinFactNeighborX="15460" custLinFactNeighborY="-37093">
        <dgm:presLayoutVars>
          <dgm:chMax val="0"/>
          <dgm:bulletEnabled val="1"/>
        </dgm:presLayoutVars>
      </dgm:prSet>
      <dgm:spPr/>
    </dgm:pt>
    <dgm:pt modelId="{DEAE514A-83F8-40A2-B1B5-AD30207F0474}" type="pres">
      <dgm:prSet presAssocID="{3ABA1A04-6998-43F6-8B6E-3EA3A18FCFE6}" presName="sibTrans" presStyleLbl="sibTrans2D1" presStyleIdx="16" presStyleCnt="39"/>
      <dgm:spPr/>
    </dgm:pt>
    <dgm:pt modelId="{34B0F212-6BE6-4B2A-B66D-0146B0B5A9C9}" type="pres">
      <dgm:prSet presAssocID="{A17738B4-3B02-49DA-8A7F-2BEF200A1269}" presName="child" presStyleLbl="alignAccFollowNode1" presStyleIdx="16" presStyleCnt="39" custScaleX="171363" custScaleY="174766" custLinFactNeighborX="14714" custLinFactNeighborY="-7144">
        <dgm:presLayoutVars>
          <dgm:chMax val="0"/>
          <dgm:bulletEnabled val="1"/>
        </dgm:presLayoutVars>
      </dgm:prSet>
      <dgm:spPr/>
    </dgm:pt>
    <dgm:pt modelId="{74C8A67A-8465-44D6-A212-1F170EAB94C6}" type="pres">
      <dgm:prSet presAssocID="{DE280C57-FEF1-4529-9E29-9E5A330F7D7F}" presName="hSp" presStyleCnt="0"/>
      <dgm:spPr/>
    </dgm:pt>
    <dgm:pt modelId="{3C19B4DC-BCE5-4496-9004-7A4D18290707}" type="pres">
      <dgm:prSet presAssocID="{52288B23-7F8F-4803-97B5-D5F7872C7E42}" presName="vertFlow" presStyleCnt="0"/>
      <dgm:spPr/>
    </dgm:pt>
    <dgm:pt modelId="{4F44CDA8-E40C-499F-96F8-72747D9E89C5}" type="pres">
      <dgm:prSet presAssocID="{52288B23-7F8F-4803-97B5-D5F7872C7E42}" presName="header" presStyleLbl="node1" presStyleIdx="2" presStyleCnt="6" custScaleX="139125" custScaleY="191947" custLinFactY="-7831" custLinFactNeighborX="11906" custLinFactNeighborY="-100000"/>
      <dgm:spPr/>
    </dgm:pt>
    <dgm:pt modelId="{B044B22D-4898-4FE7-A662-C031D4AE1875}" type="pres">
      <dgm:prSet presAssocID="{8E6DA27B-133A-4115-8005-2B3D4370380C}" presName="parTrans" presStyleLbl="sibTrans2D1" presStyleIdx="17" presStyleCnt="39"/>
      <dgm:spPr/>
    </dgm:pt>
    <dgm:pt modelId="{51D7F6FD-FC4A-4E16-8B96-333B5D09A0D0}" type="pres">
      <dgm:prSet presAssocID="{1D7E5E1F-4454-4369-9AA8-784D3CD17BAD}" presName="child" presStyleLbl="alignAccFollowNode1" presStyleIdx="17" presStyleCnt="39" custScaleX="139125" custScaleY="168343" custLinFactNeighborX="11912" custLinFactNeighborY="-33049">
        <dgm:presLayoutVars>
          <dgm:chMax val="0"/>
          <dgm:bulletEnabled val="1"/>
        </dgm:presLayoutVars>
      </dgm:prSet>
      <dgm:spPr/>
    </dgm:pt>
    <dgm:pt modelId="{54FB7A25-1638-4331-AD89-B0090EAC8ED4}" type="pres">
      <dgm:prSet presAssocID="{A0D896FC-3836-49DD-AF9D-B5C8A3A768EC}" presName="sibTrans" presStyleLbl="sibTrans2D1" presStyleIdx="18" presStyleCnt="39"/>
      <dgm:spPr/>
    </dgm:pt>
    <dgm:pt modelId="{A7E743A2-551B-4FB9-A2F9-AE5914D16F6A}" type="pres">
      <dgm:prSet presAssocID="{0318BA01-0F64-4AB8-8B14-593DA3FAD793}" presName="child" presStyleLbl="alignAccFollowNode1" presStyleIdx="18" presStyleCnt="39" custScaleX="139125" custScaleY="151242" custLinFactNeighborX="12515" custLinFactNeighborY="-8413">
        <dgm:presLayoutVars>
          <dgm:chMax val="0"/>
          <dgm:bulletEnabled val="1"/>
        </dgm:presLayoutVars>
      </dgm:prSet>
      <dgm:spPr/>
    </dgm:pt>
    <dgm:pt modelId="{EF70DC63-8D26-466E-B89C-1DA91E582A93}" type="pres">
      <dgm:prSet presAssocID="{06CA8904-4A92-44E8-A89F-74F6BEEF492D}" presName="sibTrans" presStyleLbl="sibTrans2D1" presStyleIdx="19" presStyleCnt="39"/>
      <dgm:spPr/>
    </dgm:pt>
    <dgm:pt modelId="{FFCCAF74-AA2E-4EB5-B91D-6FE8DE44771E}" type="pres">
      <dgm:prSet presAssocID="{2A1EE144-22A3-450F-B573-29F556894354}" presName="child" presStyleLbl="alignAccFollowNode1" presStyleIdx="19" presStyleCnt="39" custScaleX="139125" custScaleY="312772" custLinFactNeighborX="12515" custLinFactNeighborY="-8413">
        <dgm:presLayoutVars>
          <dgm:chMax val="0"/>
          <dgm:bulletEnabled val="1"/>
        </dgm:presLayoutVars>
      </dgm:prSet>
      <dgm:spPr/>
    </dgm:pt>
    <dgm:pt modelId="{293F8551-F728-4C60-9B1D-F9F4280042A1}" type="pres">
      <dgm:prSet presAssocID="{72DD6721-2CFC-4549-9E75-016C5D7695C7}" presName="sibTrans" presStyleLbl="sibTrans2D1" presStyleIdx="20" presStyleCnt="39"/>
      <dgm:spPr/>
    </dgm:pt>
    <dgm:pt modelId="{11B9B377-B040-4D7D-9B17-F6852A7BBF01}" type="pres">
      <dgm:prSet presAssocID="{68ABE7F3-B0CA-40C3-BD82-553BEC4D7022}" presName="child" presStyleLbl="alignAccFollowNode1" presStyleIdx="20" presStyleCnt="39" custScaleX="139125" custScaleY="141216" custLinFactNeighborX="12515" custLinFactNeighborY="-8413">
        <dgm:presLayoutVars>
          <dgm:chMax val="0"/>
          <dgm:bulletEnabled val="1"/>
        </dgm:presLayoutVars>
      </dgm:prSet>
      <dgm:spPr/>
    </dgm:pt>
    <dgm:pt modelId="{E5EFD450-2B30-4F4B-886C-03BA0CD1D63C}" type="pres">
      <dgm:prSet presAssocID="{18B35DF4-22EA-40CB-BF84-29148B3CC393}" presName="sibTrans" presStyleLbl="sibTrans2D1" presStyleIdx="21" presStyleCnt="39"/>
      <dgm:spPr/>
    </dgm:pt>
    <dgm:pt modelId="{27F149BA-B57F-488B-A27B-4BD62E7F1776}" type="pres">
      <dgm:prSet presAssocID="{CFB237F3-53DE-4947-8821-B9031113C650}" presName="child" presStyleLbl="alignAccFollowNode1" presStyleIdx="21" presStyleCnt="39" custScaleX="139125" custScaleY="123096" custLinFactNeighborX="12515" custLinFactNeighborY="-8413">
        <dgm:presLayoutVars>
          <dgm:chMax val="0"/>
          <dgm:bulletEnabled val="1"/>
        </dgm:presLayoutVars>
      </dgm:prSet>
      <dgm:spPr/>
    </dgm:pt>
    <dgm:pt modelId="{BA5558BD-C74E-464D-BC7D-CE60DDD62F53}" type="pres">
      <dgm:prSet presAssocID="{1DBC0FB6-C549-4899-821F-FDF9DF54A9B3}" presName="sibTrans" presStyleLbl="sibTrans2D1" presStyleIdx="22" presStyleCnt="39"/>
      <dgm:spPr/>
    </dgm:pt>
    <dgm:pt modelId="{09934081-C55C-4134-A283-2A4EC9483751}" type="pres">
      <dgm:prSet presAssocID="{8D2ED7F3-25ED-42C7-B2E4-D364C7A29DA7}" presName="child" presStyleLbl="alignAccFollowNode1" presStyleIdx="22" presStyleCnt="39" custScaleX="135018" custScaleY="175022" custLinFactNeighborX="12515" custLinFactNeighborY="-8413">
        <dgm:presLayoutVars>
          <dgm:chMax val="0"/>
          <dgm:bulletEnabled val="1"/>
        </dgm:presLayoutVars>
      </dgm:prSet>
      <dgm:spPr/>
    </dgm:pt>
    <dgm:pt modelId="{EC9836C5-FEB6-486B-A213-6DD7F1D82FF1}" type="pres">
      <dgm:prSet presAssocID="{4C431468-DBED-4BDA-BAD2-E62AC52F40C4}" presName="sibTrans" presStyleLbl="sibTrans2D1" presStyleIdx="23" presStyleCnt="39"/>
      <dgm:spPr/>
    </dgm:pt>
    <dgm:pt modelId="{8E90F49A-121F-4F8E-92B5-445CD3946494}" type="pres">
      <dgm:prSet presAssocID="{F4434F85-9698-47C2-BC0C-2F96787AA4F5}" presName="child" presStyleLbl="alignAccFollowNode1" presStyleIdx="23" presStyleCnt="39" custScaleX="139125" custScaleY="148819" custLinFactNeighborX="12515" custLinFactNeighborY="-8413">
        <dgm:presLayoutVars>
          <dgm:chMax val="0"/>
          <dgm:bulletEnabled val="1"/>
        </dgm:presLayoutVars>
      </dgm:prSet>
      <dgm:spPr/>
    </dgm:pt>
    <dgm:pt modelId="{A8CC5C22-3AB6-47BD-86EE-5755241145F6}" type="pres">
      <dgm:prSet presAssocID="{6B270815-3C03-4A5F-8317-46C8ED0FDBD6}" presName="sibTrans" presStyleLbl="sibTrans2D1" presStyleIdx="24" presStyleCnt="39"/>
      <dgm:spPr/>
    </dgm:pt>
    <dgm:pt modelId="{24F7C544-5A3F-4116-98CE-38A6429292B8}" type="pres">
      <dgm:prSet presAssocID="{1B7C9892-BC62-44D2-A115-1F83D845783B}" presName="child" presStyleLbl="alignAccFollowNode1" presStyleIdx="24" presStyleCnt="39" custScaleX="136067" custScaleY="221897" custLinFactNeighborX="12515" custLinFactNeighborY="-8413">
        <dgm:presLayoutVars>
          <dgm:chMax val="0"/>
          <dgm:bulletEnabled val="1"/>
        </dgm:presLayoutVars>
      </dgm:prSet>
      <dgm:spPr/>
    </dgm:pt>
    <dgm:pt modelId="{7F9D73F3-5C18-4898-A3D6-CA49244E8E83}" type="pres">
      <dgm:prSet presAssocID="{25A785D3-427D-498D-8BE2-488A370EB2DE}" presName="sibTrans" presStyleLbl="sibTrans2D1" presStyleIdx="25" presStyleCnt="39"/>
      <dgm:spPr/>
    </dgm:pt>
    <dgm:pt modelId="{CFCFAD30-1DBE-4E8B-9F26-3F5731E630A9}" type="pres">
      <dgm:prSet presAssocID="{5C79D2FC-9470-4A41-99E6-626BCEECBB94}" presName="child" presStyleLbl="alignAccFollowNode1" presStyleIdx="25" presStyleCnt="39" custScaleX="139125" custScaleY="277628" custLinFactNeighborX="12515" custLinFactNeighborY="-8413">
        <dgm:presLayoutVars>
          <dgm:chMax val="0"/>
          <dgm:bulletEnabled val="1"/>
        </dgm:presLayoutVars>
      </dgm:prSet>
      <dgm:spPr/>
    </dgm:pt>
    <dgm:pt modelId="{31E87918-DE8B-413B-B229-24AAA9DC3A76}" type="pres">
      <dgm:prSet presAssocID="{52288B23-7F8F-4803-97B5-D5F7872C7E42}" presName="hSp" presStyleCnt="0"/>
      <dgm:spPr/>
    </dgm:pt>
    <dgm:pt modelId="{08D70A7F-E86B-4F44-9BDB-ED98656ECEF0}" type="pres">
      <dgm:prSet presAssocID="{ED1A3F33-E167-408B-A987-DB5738A54E20}" presName="vertFlow" presStyleCnt="0"/>
      <dgm:spPr/>
    </dgm:pt>
    <dgm:pt modelId="{0925C1C9-D523-4716-904B-859CC3BD5774}" type="pres">
      <dgm:prSet presAssocID="{ED1A3F33-E167-408B-A987-DB5738A54E20}" presName="header" presStyleLbl="node1" presStyleIdx="3" presStyleCnt="6" custScaleX="81298" custScaleY="191947" custLinFactY="-14669" custLinFactNeighborX="9061" custLinFactNeighborY="-100000"/>
      <dgm:spPr/>
    </dgm:pt>
    <dgm:pt modelId="{408ADA32-E935-4E37-9236-4B8B8405E6BC}" type="pres">
      <dgm:prSet presAssocID="{F83C0455-B07D-43D0-9BEB-FE77AB2CF831}" presName="parTrans" presStyleLbl="sibTrans2D1" presStyleIdx="26" presStyleCnt="39"/>
      <dgm:spPr/>
    </dgm:pt>
    <dgm:pt modelId="{F6E64389-0266-4C75-B9A5-8B50420299BB}" type="pres">
      <dgm:prSet presAssocID="{F284B342-DB0E-4FF5-9A83-2305E9DCCDD3}" presName="child" presStyleLbl="alignAccFollowNode1" presStyleIdx="26" presStyleCnt="39" custScaleX="81298" custScaleY="358531" custLinFactNeighborX="9067" custLinFactNeighborY="-24636">
        <dgm:presLayoutVars>
          <dgm:chMax val="0"/>
          <dgm:bulletEnabled val="1"/>
        </dgm:presLayoutVars>
      </dgm:prSet>
      <dgm:spPr/>
    </dgm:pt>
    <dgm:pt modelId="{FB4EB550-98D4-41B7-9A6E-05CBB2240F52}" type="pres">
      <dgm:prSet presAssocID="{C1ACDD39-8A41-4B2F-81FE-925BEBEC032A}" presName="sibTrans" presStyleLbl="sibTrans2D1" presStyleIdx="27" presStyleCnt="39"/>
      <dgm:spPr/>
    </dgm:pt>
    <dgm:pt modelId="{F46A19A6-0F71-4036-8C7C-3E58D9D3A48C}" type="pres">
      <dgm:prSet presAssocID="{D90B1118-D7AA-4908-9B9B-B95FC924E457}" presName="child" presStyleLbl="alignAccFollowNode1" presStyleIdx="27" presStyleCnt="39" custScaleX="81298" custScaleY="361983" custLinFactNeighborX="9670">
        <dgm:presLayoutVars>
          <dgm:chMax val="0"/>
          <dgm:bulletEnabled val="1"/>
        </dgm:presLayoutVars>
      </dgm:prSet>
      <dgm:spPr/>
    </dgm:pt>
    <dgm:pt modelId="{023914C6-BA30-4AFF-B74C-0495BE226F5B}" type="pres">
      <dgm:prSet presAssocID="{62EE9298-F187-44C2-9743-1371CD216CE8}" presName="sibTrans" presStyleLbl="sibTrans2D1" presStyleIdx="28" presStyleCnt="39"/>
      <dgm:spPr/>
    </dgm:pt>
    <dgm:pt modelId="{066B0AB0-C4A6-4247-8C95-6B94B9768D65}" type="pres">
      <dgm:prSet presAssocID="{54AE7C0F-86AC-41DC-AA9D-DEEBB3E4FD97}" presName="child" presStyleLbl="alignAccFollowNode1" presStyleIdx="28" presStyleCnt="39" custScaleX="81298" custScaleY="333053" custLinFactNeighborX="9670">
        <dgm:presLayoutVars>
          <dgm:chMax val="0"/>
          <dgm:bulletEnabled val="1"/>
        </dgm:presLayoutVars>
      </dgm:prSet>
      <dgm:spPr/>
    </dgm:pt>
    <dgm:pt modelId="{D0F7F58E-5975-48F4-B78F-4ABC4DEFCA0C}" type="pres">
      <dgm:prSet presAssocID="{610268F0-A0BB-430C-A159-5285F36ED907}" presName="sibTrans" presStyleLbl="sibTrans2D1" presStyleIdx="29" presStyleCnt="39"/>
      <dgm:spPr/>
    </dgm:pt>
    <dgm:pt modelId="{9734A00D-1E43-4A69-B969-E0D7B4E7365B}" type="pres">
      <dgm:prSet presAssocID="{DB0BDC78-707B-484A-870E-DCDA85A269B1}" presName="child" presStyleLbl="alignAccFollowNode1" presStyleIdx="29" presStyleCnt="39" custScaleX="81298" custScaleY="579093" custLinFactNeighborX="9670">
        <dgm:presLayoutVars>
          <dgm:chMax val="0"/>
          <dgm:bulletEnabled val="1"/>
        </dgm:presLayoutVars>
      </dgm:prSet>
      <dgm:spPr/>
    </dgm:pt>
    <dgm:pt modelId="{6FD41E66-81A6-4D98-BED6-C4C684D118E4}" type="pres">
      <dgm:prSet presAssocID="{ED1A3F33-E167-408B-A987-DB5738A54E20}" presName="hSp" presStyleCnt="0"/>
      <dgm:spPr/>
    </dgm:pt>
    <dgm:pt modelId="{E5C35519-FE62-45CB-820A-DBAB731E50F5}" type="pres">
      <dgm:prSet presAssocID="{C96A8082-6E96-443B-802F-C36F880B43BF}" presName="vertFlow" presStyleCnt="0"/>
      <dgm:spPr/>
    </dgm:pt>
    <dgm:pt modelId="{0EAD53A7-D9BA-4850-AB84-9FF6AB860640}" type="pres">
      <dgm:prSet presAssocID="{C96A8082-6E96-443B-802F-C36F880B43BF}" presName="header" presStyleLbl="node1" presStyleIdx="4" presStyleCnt="6" custScaleX="112906" custScaleY="195903" custLinFactY="-15883" custLinFactNeighborX="6613" custLinFactNeighborY="-100000"/>
      <dgm:spPr/>
    </dgm:pt>
    <dgm:pt modelId="{CCC38056-2CDD-4219-AD62-161D8FDBD7EC}" type="pres">
      <dgm:prSet presAssocID="{3C376F32-4712-4059-AAE4-636DEF7BBCA0}" presName="parTrans" presStyleLbl="sibTrans2D1" presStyleIdx="30" presStyleCnt="39"/>
      <dgm:spPr/>
    </dgm:pt>
    <dgm:pt modelId="{6394CE7F-B438-4678-8C99-D769C6D8F8D2}" type="pres">
      <dgm:prSet presAssocID="{A695DEEE-827E-4821-A52E-FBA1C4B30776}" presName="child" presStyleLbl="alignAccFollowNode1" presStyleIdx="30" presStyleCnt="39" custScaleX="112906" custScaleY="332092" custLinFactNeighborX="6695" custLinFactNeighborY="-42617">
        <dgm:presLayoutVars>
          <dgm:chMax val="0"/>
          <dgm:bulletEnabled val="1"/>
        </dgm:presLayoutVars>
      </dgm:prSet>
      <dgm:spPr/>
    </dgm:pt>
    <dgm:pt modelId="{FE9BC273-FFE4-4120-97A2-252438B72514}" type="pres">
      <dgm:prSet presAssocID="{ECBEB831-BF23-4ECB-B797-58F785D78FC3}" presName="sibTrans" presStyleLbl="sibTrans2D1" presStyleIdx="31" presStyleCnt="39"/>
      <dgm:spPr/>
    </dgm:pt>
    <dgm:pt modelId="{49E747EE-FEE0-4BD6-84DC-A8473D7CA9F5}" type="pres">
      <dgm:prSet presAssocID="{8896A28F-6007-4DD2-A099-535FCED34829}" presName="child" presStyleLbl="alignAccFollowNode1" presStyleIdx="31" presStyleCnt="39" custScaleX="112906" custScaleY="196544" custLinFactNeighborX="8264" custLinFactNeighborY="-44836">
        <dgm:presLayoutVars>
          <dgm:chMax val="0"/>
          <dgm:bulletEnabled val="1"/>
        </dgm:presLayoutVars>
      </dgm:prSet>
      <dgm:spPr/>
    </dgm:pt>
    <dgm:pt modelId="{C650891C-C7D6-49D3-8EA0-7C7D1077DA5D}" type="pres">
      <dgm:prSet presAssocID="{884DD71E-40A7-4FCE-951C-F71E81A1B9CC}" presName="sibTrans" presStyleLbl="sibTrans2D1" presStyleIdx="32" presStyleCnt="39"/>
      <dgm:spPr/>
    </dgm:pt>
    <dgm:pt modelId="{C17959AC-BF73-44AF-9260-928EEB75C2F6}" type="pres">
      <dgm:prSet presAssocID="{3FC7D8A6-E3B6-4E38-A255-32F17F97A6B2}" presName="child" presStyleLbl="alignAccFollowNode1" presStyleIdx="32" presStyleCnt="39" custScaleX="112906" custScaleY="233985" custLinFactNeighborX="6695">
        <dgm:presLayoutVars>
          <dgm:chMax val="0"/>
          <dgm:bulletEnabled val="1"/>
        </dgm:presLayoutVars>
      </dgm:prSet>
      <dgm:spPr/>
    </dgm:pt>
    <dgm:pt modelId="{7476C4C4-918F-45A4-A63E-388884227FF5}" type="pres">
      <dgm:prSet presAssocID="{AECC2C1D-879B-4852-B082-5B8691D1A41D}" presName="sibTrans" presStyleLbl="sibTrans2D1" presStyleIdx="33" presStyleCnt="39"/>
      <dgm:spPr/>
    </dgm:pt>
    <dgm:pt modelId="{F72BACA5-C055-46CD-9633-73D83774274F}" type="pres">
      <dgm:prSet presAssocID="{6379312E-F571-46B2-A9C4-7D347CEBF529}" presName="child" presStyleLbl="alignAccFollowNode1" presStyleIdx="33" presStyleCnt="39" custScaleX="112906" custScaleY="188147" custLinFactNeighborX="6695">
        <dgm:presLayoutVars>
          <dgm:chMax val="0"/>
          <dgm:bulletEnabled val="1"/>
        </dgm:presLayoutVars>
      </dgm:prSet>
      <dgm:spPr/>
    </dgm:pt>
    <dgm:pt modelId="{36C7C721-60A7-40B4-8FFD-93775FB84BCE}" type="pres">
      <dgm:prSet presAssocID="{93DC5DDD-6FDF-45D8-BAAF-3BD6E050F891}" presName="sibTrans" presStyleLbl="sibTrans2D1" presStyleIdx="34" presStyleCnt="39"/>
      <dgm:spPr/>
    </dgm:pt>
    <dgm:pt modelId="{DD56C27A-32C8-48AD-AB2C-7BA99AAA508A}" type="pres">
      <dgm:prSet presAssocID="{10190C8B-E66C-4C77-98C9-520784A8E9BA}" presName="child" presStyleLbl="alignAccFollowNode1" presStyleIdx="34" presStyleCnt="39" custScaleX="112906" custScaleY="288744" custLinFactNeighborX="8249" custLinFactNeighborY="71061">
        <dgm:presLayoutVars>
          <dgm:chMax val="0"/>
          <dgm:bulletEnabled val="1"/>
        </dgm:presLayoutVars>
      </dgm:prSet>
      <dgm:spPr/>
    </dgm:pt>
    <dgm:pt modelId="{15519721-D99F-4C26-8A32-5D2BAB2090CC}" type="pres">
      <dgm:prSet presAssocID="{EB76E209-1C63-4F57-9511-A37B9CBEBF0B}" presName="sibTrans" presStyleLbl="sibTrans2D1" presStyleIdx="35" presStyleCnt="39"/>
      <dgm:spPr/>
    </dgm:pt>
    <dgm:pt modelId="{1A779E0F-5C45-4EF0-ACE1-F7DB22E60B11}" type="pres">
      <dgm:prSet presAssocID="{18810EBD-817F-4ED4-8D53-5D09FDC48C08}" presName="child" presStyleLbl="alignAccFollowNode1" presStyleIdx="35" presStyleCnt="39" custScaleX="112906" custScaleY="136874" custLinFactY="3448" custLinFactNeighborX="9652" custLinFactNeighborY="100000">
        <dgm:presLayoutVars>
          <dgm:chMax val="0"/>
          <dgm:bulletEnabled val="1"/>
        </dgm:presLayoutVars>
      </dgm:prSet>
      <dgm:spPr/>
    </dgm:pt>
    <dgm:pt modelId="{C4FB4208-2F21-4ADD-97E0-E5BEB5DE3E86}" type="pres">
      <dgm:prSet presAssocID="{831EE3E0-2B02-473B-8ECB-9E8BAE9B1AC8}" presName="sibTrans" presStyleLbl="sibTrans2D1" presStyleIdx="36" presStyleCnt="39"/>
      <dgm:spPr/>
    </dgm:pt>
    <dgm:pt modelId="{62BCA803-6F45-4B38-89FE-52489D38B334}" type="pres">
      <dgm:prSet presAssocID="{E41E0390-6C8D-472D-8BAC-744248F4F87F}" presName="child" presStyleLbl="alignAccFollowNode1" presStyleIdx="36" presStyleCnt="39" custScaleX="121428" custScaleY="291863" custLinFactY="23503" custLinFactNeighborX="10989" custLinFactNeighborY="100000">
        <dgm:presLayoutVars>
          <dgm:chMax val="0"/>
          <dgm:bulletEnabled val="1"/>
        </dgm:presLayoutVars>
      </dgm:prSet>
      <dgm:spPr/>
    </dgm:pt>
    <dgm:pt modelId="{D774F114-E824-41F6-BA66-57BE209CDC8F}" type="pres">
      <dgm:prSet presAssocID="{C96A8082-6E96-443B-802F-C36F880B43BF}" presName="hSp" presStyleCnt="0"/>
      <dgm:spPr/>
    </dgm:pt>
    <dgm:pt modelId="{EFFD7667-789D-4CF3-B125-8730CF826F50}" type="pres">
      <dgm:prSet presAssocID="{89C83EE9-8CA0-4CC1-94CE-3A4CAD021971}" presName="vertFlow" presStyleCnt="0"/>
      <dgm:spPr/>
    </dgm:pt>
    <dgm:pt modelId="{4768E07D-396E-4651-ABC2-04FDEA22FA5D}" type="pres">
      <dgm:prSet presAssocID="{89C83EE9-8CA0-4CC1-94CE-3A4CAD021971}" presName="header" presStyleLbl="node1" presStyleIdx="5" presStyleCnt="6" custScaleX="75975" custScaleY="191947" custLinFactY="-14669" custLinFactNeighborX="-609" custLinFactNeighborY="-100000"/>
      <dgm:spPr/>
    </dgm:pt>
    <dgm:pt modelId="{C7A2F626-D4CC-4A32-95D0-55B3CE4DD81A}" type="pres">
      <dgm:prSet presAssocID="{A10C3432-47FF-44DF-BFEA-82507E058A18}" presName="parTrans" presStyleLbl="sibTrans2D1" presStyleIdx="37" presStyleCnt="39"/>
      <dgm:spPr/>
    </dgm:pt>
    <dgm:pt modelId="{20B24BA3-7C47-4230-A019-B1ABAD6C3E87}" type="pres">
      <dgm:prSet presAssocID="{74E25EA9-BC89-425E-9CAD-A6668ECD977E}" presName="child" presStyleLbl="alignAccFollowNode1" presStyleIdx="37" presStyleCnt="39" custScaleX="78427" custScaleY="342691" custLinFactNeighborX="-603" custLinFactNeighborY="-24636">
        <dgm:presLayoutVars>
          <dgm:chMax val="0"/>
          <dgm:bulletEnabled val="1"/>
        </dgm:presLayoutVars>
      </dgm:prSet>
      <dgm:spPr/>
    </dgm:pt>
    <dgm:pt modelId="{1451FF4A-174F-43A9-A331-F8B597AEE8C9}" type="pres">
      <dgm:prSet presAssocID="{B94D8BC8-38A8-4FA5-BE9C-3567282EEFA7}" presName="sibTrans" presStyleLbl="sibTrans2D1" presStyleIdx="38" presStyleCnt="39"/>
      <dgm:spPr/>
    </dgm:pt>
    <dgm:pt modelId="{9297D6FF-7269-4597-95A6-9B334CE6ED9C}" type="pres">
      <dgm:prSet presAssocID="{90F839EF-28A0-4BCE-810D-0E72AB5A9866}" presName="child" presStyleLbl="alignAccFollowNode1" presStyleIdx="38" presStyleCnt="39" custScaleX="82138" custScaleY="437007">
        <dgm:presLayoutVars>
          <dgm:chMax val="0"/>
          <dgm:bulletEnabled val="1"/>
        </dgm:presLayoutVars>
      </dgm:prSet>
      <dgm:spPr/>
    </dgm:pt>
  </dgm:ptLst>
  <dgm:cxnLst>
    <dgm:cxn modelId="{2AEA6904-878A-48ED-AA02-63911E99CB26}" type="presOf" srcId="{49134CBF-9F54-41CD-A8B7-8790868917E2}" destId="{BBF89AFB-CC62-425E-9C00-2AB22F002416}" srcOrd="0" destOrd="0" presId="urn:microsoft.com/office/officeart/2005/8/layout/lProcess1"/>
    <dgm:cxn modelId="{35CD0006-47B7-451F-9766-07030DC4F643}" type="presOf" srcId="{54AE7C0F-86AC-41DC-AA9D-DEEBB3E4FD97}" destId="{066B0AB0-C4A6-4247-8C95-6B94B9768D65}" srcOrd="0" destOrd="0" presId="urn:microsoft.com/office/officeart/2005/8/layout/lProcess1"/>
    <dgm:cxn modelId="{3481E806-23D9-408E-AC29-ECD265141518}" type="presOf" srcId="{62EE9298-F187-44C2-9743-1371CD216CE8}" destId="{023914C6-BA30-4AFF-B74C-0495BE226F5B}" srcOrd="0" destOrd="0" presId="urn:microsoft.com/office/officeart/2005/8/layout/lProcess1"/>
    <dgm:cxn modelId="{3C15CF07-2843-4546-9E21-2BB2439A1045}" type="presOf" srcId="{F4434F85-9698-47C2-BC0C-2F96787AA4F5}" destId="{8E90F49A-121F-4F8E-92B5-445CD3946494}" srcOrd="0" destOrd="0" presId="urn:microsoft.com/office/officeart/2005/8/layout/lProcess1"/>
    <dgm:cxn modelId="{A6A3D707-2834-4F8B-B564-06E6A8192701}" srcId="{C96A8082-6E96-443B-802F-C36F880B43BF}" destId="{E41E0390-6C8D-472D-8BAC-744248F4F87F}" srcOrd="6" destOrd="0" parTransId="{9979025C-5759-46E1-991D-DE9986DB79DB}" sibTransId="{9BD11DB5-574C-4577-8F85-A6497B7260B5}"/>
    <dgm:cxn modelId="{B05CAF08-101F-479E-BAE3-165F86BCF7CE}" srcId="{C96A8082-6E96-443B-802F-C36F880B43BF}" destId="{8896A28F-6007-4DD2-A099-535FCED34829}" srcOrd="1" destOrd="0" parTransId="{29CA7968-71C2-4ABE-980E-2F67DDE50D02}" sibTransId="{884DD71E-40A7-4FCE-951C-F71E81A1B9CC}"/>
    <dgm:cxn modelId="{12E20B0C-1002-476C-ADAB-B090C0D9C18B}" type="presOf" srcId="{63CEB510-087C-4B59-AD90-A30F29FC5A6B}" destId="{98C4B206-BFA8-4C8D-8924-A00CF0D4DEE2}" srcOrd="0" destOrd="0" presId="urn:microsoft.com/office/officeart/2005/8/layout/lProcess1"/>
    <dgm:cxn modelId="{DD70130D-DCA6-47C0-8202-FEEC01576D65}" type="presOf" srcId="{AECC2C1D-879B-4852-B082-5B8691D1A41D}" destId="{7476C4C4-918F-45A4-A63E-388884227FF5}" srcOrd="0" destOrd="0" presId="urn:microsoft.com/office/officeart/2005/8/layout/lProcess1"/>
    <dgm:cxn modelId="{D62D480E-8FBA-4F3A-9212-53945D557311}" type="presOf" srcId="{C98A731E-30D2-45AC-89B5-F6DB2A26B71A}" destId="{7EFA67F4-F0A5-4A5D-9B31-1902E0E55CE8}" srcOrd="0" destOrd="0" presId="urn:microsoft.com/office/officeart/2005/8/layout/lProcess1"/>
    <dgm:cxn modelId="{E79F6C1B-E3CC-4EF6-9C98-CE98AD2F29E2}" type="presOf" srcId="{A695DEEE-827E-4821-A52E-FBA1C4B30776}" destId="{6394CE7F-B438-4678-8C99-D769C6D8F8D2}" srcOrd="0" destOrd="0" presId="urn:microsoft.com/office/officeart/2005/8/layout/lProcess1"/>
    <dgm:cxn modelId="{2840B41C-24A7-46DB-A6E6-E72B13A92749}" srcId="{ED1A3F33-E167-408B-A987-DB5738A54E20}" destId="{D90B1118-D7AA-4908-9B9B-B95FC924E457}" srcOrd="1" destOrd="0" parTransId="{AE5C7C6F-CFD0-4A25-B7AD-0C0FE699A264}" sibTransId="{62EE9298-F187-44C2-9743-1371CD216CE8}"/>
    <dgm:cxn modelId="{F691011D-D90D-4652-B7C3-FCC5BB62127C}" type="presOf" srcId="{8E6DA27B-133A-4115-8005-2B3D4370380C}" destId="{B044B22D-4898-4FE7-A662-C031D4AE1875}" srcOrd="0" destOrd="0" presId="urn:microsoft.com/office/officeart/2005/8/layout/lProcess1"/>
    <dgm:cxn modelId="{5801FE20-9BF9-4431-82A2-BD138B29E8C6}" type="presOf" srcId="{1DBC0FB6-C549-4899-821F-FDF9DF54A9B3}" destId="{BA5558BD-C74E-464D-BC7D-CE60DDD62F53}" srcOrd="0" destOrd="0" presId="urn:microsoft.com/office/officeart/2005/8/layout/lProcess1"/>
    <dgm:cxn modelId="{5336E722-9CCC-4C04-81AD-E5806F165F48}" type="presOf" srcId="{25A785D3-427D-498D-8BE2-488A370EB2DE}" destId="{7F9D73F3-5C18-4898-A3D6-CA49244E8E83}" srcOrd="0" destOrd="0" presId="urn:microsoft.com/office/officeart/2005/8/layout/lProcess1"/>
    <dgm:cxn modelId="{52F3F423-A008-4DCD-BF0A-311996BBA8F6}" type="presOf" srcId="{6379312E-F571-46B2-A9C4-7D347CEBF529}" destId="{F72BACA5-C055-46CD-9633-73D83774274F}" srcOrd="0" destOrd="0" presId="urn:microsoft.com/office/officeart/2005/8/layout/lProcess1"/>
    <dgm:cxn modelId="{AF1A222A-942D-47CC-9A62-66BFFEB4B644}" srcId="{C96A8082-6E96-443B-802F-C36F880B43BF}" destId="{18810EBD-817F-4ED4-8D53-5D09FDC48C08}" srcOrd="5" destOrd="0" parTransId="{F72EDFB3-76F1-4E03-8EF7-C516A1495464}" sibTransId="{831EE3E0-2B02-473B-8ECB-9E8BAE9B1AC8}"/>
    <dgm:cxn modelId="{ADA1A62A-C5AC-4182-9E8B-F3348C4D540F}" srcId="{89C83EE9-8CA0-4CC1-94CE-3A4CAD021971}" destId="{74E25EA9-BC89-425E-9CAD-A6668ECD977E}" srcOrd="0" destOrd="0" parTransId="{A10C3432-47FF-44DF-BFEA-82507E058A18}" sibTransId="{B94D8BC8-38A8-4FA5-BE9C-3567282EEFA7}"/>
    <dgm:cxn modelId="{E3F10E2F-34A5-4988-AD42-51F13D985D9A}" type="presOf" srcId="{40E9E59E-8398-47EE-BEDF-24D505718B9F}" destId="{64AA8498-77FC-438F-ACD6-61B7190B4142}" srcOrd="0" destOrd="0" presId="urn:microsoft.com/office/officeart/2005/8/layout/lProcess1"/>
    <dgm:cxn modelId="{ABEF452F-4D67-4C76-9489-9C756CB21279}" type="presOf" srcId="{9DC5D26C-1366-41DC-ADD1-F5F420BCE9B3}" destId="{910D47FC-ADCE-40EF-A64A-4B325421872E}" srcOrd="0" destOrd="0" presId="urn:microsoft.com/office/officeart/2005/8/layout/lProcess1"/>
    <dgm:cxn modelId="{B3880C31-0085-4178-ABB8-B3034722931C}" type="presOf" srcId="{10190C8B-E66C-4C77-98C9-520784A8E9BA}" destId="{DD56C27A-32C8-48AD-AB2C-7BA99AAA508A}" srcOrd="0" destOrd="0" presId="urn:microsoft.com/office/officeart/2005/8/layout/lProcess1"/>
    <dgm:cxn modelId="{54AED932-2593-4C8C-AF97-EAB0F038C7C9}" type="presOf" srcId="{31DDD7F5-B45E-48AB-9337-163D362216C0}" destId="{51D622CC-DF8A-42A2-90D8-81FF131D8A78}" srcOrd="0" destOrd="0" presId="urn:microsoft.com/office/officeart/2005/8/layout/lProcess1"/>
    <dgm:cxn modelId="{A56A7134-A175-46A0-B5DC-0AF0AD0E9A97}" type="presOf" srcId="{68ABE7F3-B0CA-40C3-BD82-553BEC4D7022}" destId="{11B9B377-B040-4D7D-9B17-F6852A7BBF01}" srcOrd="0" destOrd="0" presId="urn:microsoft.com/office/officeart/2005/8/layout/lProcess1"/>
    <dgm:cxn modelId="{2F9E1236-7269-4B86-8A7D-119A9C46A61F}" type="presOf" srcId="{884DD71E-40A7-4FCE-951C-F71E81A1B9CC}" destId="{C650891C-C7D6-49D3-8EA0-7C7D1077DA5D}" srcOrd="0" destOrd="0" presId="urn:microsoft.com/office/officeart/2005/8/layout/lProcess1"/>
    <dgm:cxn modelId="{48A50039-35FC-454A-BCB1-338AA54C4115}" srcId="{89C83EE9-8CA0-4CC1-94CE-3A4CAD021971}" destId="{90F839EF-28A0-4BCE-810D-0E72AB5A9866}" srcOrd="1" destOrd="0" parTransId="{E1B1CD68-00F9-4309-A6C9-833C87E63D43}" sibTransId="{C82B032C-BF35-48B4-87D5-309606631B08}"/>
    <dgm:cxn modelId="{35B4843A-7BF0-4037-8264-7009914EFF15}" type="presOf" srcId="{90F839EF-28A0-4BCE-810D-0E72AB5A9866}" destId="{9297D6FF-7269-4597-95A6-9B334CE6ED9C}" srcOrd="0" destOrd="0" presId="urn:microsoft.com/office/officeart/2005/8/layout/lProcess1"/>
    <dgm:cxn modelId="{C5A8D63A-13EF-4D2D-8A13-CA985B0133BB}" srcId="{1F7CC536-5D0A-4594-81BB-235F5DFEEA94}" destId="{84162127-32DC-4EC1-BE35-9DA209533B6E}" srcOrd="4" destOrd="0" parTransId="{6D958AD8-0A10-4BA1-8B02-017A0E41D6FD}" sibTransId="{DFCAE379-87F8-490D-9F40-B6BD622194A2}"/>
    <dgm:cxn modelId="{8AE2CE3B-15F1-4621-B718-C122E4606714}" type="presOf" srcId="{46B7783C-5DBC-46D7-B9D9-A72A6B258E98}" destId="{C0561BD6-119E-4D1A-BCC2-F03B66C7561F}" srcOrd="0" destOrd="0" presId="urn:microsoft.com/office/officeart/2005/8/layout/lProcess1"/>
    <dgm:cxn modelId="{6968563D-F3B2-445D-B9FA-8F4AD0C2E870}" srcId="{DE280C57-FEF1-4529-9E29-9E5A330F7D7F}" destId="{9DC5D26C-1366-41DC-ADD1-F5F420BCE9B3}" srcOrd="3" destOrd="0" parTransId="{3FEA2731-55D7-426B-8E45-FB74B83CA59B}" sibTransId="{90B6D715-F7F6-4692-97B7-2342EC9F4CD0}"/>
    <dgm:cxn modelId="{F09E9A3D-BD1A-4FCA-818A-8F76179C2BDE}" type="presOf" srcId="{6B270815-3C03-4A5F-8317-46C8ED0FDBD6}" destId="{A8CC5C22-3AB6-47BD-86EE-5755241145F6}" srcOrd="0" destOrd="0" presId="urn:microsoft.com/office/officeart/2005/8/layout/lProcess1"/>
    <dgm:cxn modelId="{9D88635C-D6C6-49D9-A2D1-EE79EBEBDE9B}" type="presOf" srcId="{A17738B4-3B02-49DA-8A7F-2BEF200A1269}" destId="{34B0F212-6BE6-4B2A-B66D-0146B0B5A9C9}" srcOrd="0" destOrd="0" presId="urn:microsoft.com/office/officeart/2005/8/layout/lProcess1"/>
    <dgm:cxn modelId="{84407F5D-EF10-4A98-BAD3-A20DA5B77B11}" type="presOf" srcId="{0992C28F-2983-4F86-A3D6-DF4A069A953C}" destId="{2C7A2788-7791-48CC-AA03-69AE0188C5CE}" srcOrd="0" destOrd="0" presId="urn:microsoft.com/office/officeart/2005/8/layout/lProcess1"/>
    <dgm:cxn modelId="{4382DF5E-A54C-4155-9F82-29B49E87B069}" srcId="{655D6596-A7DB-461B-9C68-425D34DEFE46}" destId="{52288B23-7F8F-4803-97B5-D5F7872C7E42}" srcOrd="2" destOrd="0" parTransId="{A30AFF6F-A65C-4342-BAB0-5E88E59EBFCC}" sibTransId="{42FB07FC-7BC5-4DAB-BC1A-D3206C5C0702}"/>
    <dgm:cxn modelId="{7EDF2142-FCAE-4897-9E2D-B72E9344A91A}" type="presOf" srcId="{89C83EE9-8CA0-4CC1-94CE-3A4CAD021971}" destId="{4768E07D-396E-4651-ABC2-04FDEA22FA5D}" srcOrd="0" destOrd="0" presId="urn:microsoft.com/office/officeart/2005/8/layout/lProcess1"/>
    <dgm:cxn modelId="{21FAC162-8102-496F-BC38-0E83E43B72D4}" type="presOf" srcId="{59DC425F-2071-4D59-8EE7-11260963BB97}" destId="{CAA21CF4-B049-4464-BAA8-3362A6F11499}" srcOrd="0" destOrd="0" presId="urn:microsoft.com/office/officeart/2005/8/layout/lProcess1"/>
    <dgm:cxn modelId="{35818466-4933-49BC-B97F-35FD124A54FB}" type="presOf" srcId="{72DD6721-2CFC-4549-9E75-016C5D7695C7}" destId="{293F8551-F728-4C60-9B1D-F9F4280042A1}" srcOrd="0" destOrd="0" presId="urn:microsoft.com/office/officeart/2005/8/layout/lProcess1"/>
    <dgm:cxn modelId="{A489EB66-D114-4FDC-91B4-C24233C52BB6}" type="presOf" srcId="{93DC5DDD-6FDF-45D8-BAAF-3BD6E050F891}" destId="{36C7C721-60A7-40B4-8FFD-93775FB84BCE}" srcOrd="0" destOrd="0" presId="urn:microsoft.com/office/officeart/2005/8/layout/lProcess1"/>
    <dgm:cxn modelId="{F03B2549-E2A1-4AA0-B3BB-9C521FB84D7F}" type="presOf" srcId="{18810EBD-817F-4ED4-8D53-5D09FDC48C08}" destId="{1A779E0F-5C45-4EF0-ACE1-F7DB22E60B11}" srcOrd="0" destOrd="0" presId="urn:microsoft.com/office/officeart/2005/8/layout/lProcess1"/>
    <dgm:cxn modelId="{E0D4A549-1ED4-4033-B808-34BD5EE4159E}" type="presOf" srcId="{2A1EE144-22A3-450F-B573-29F556894354}" destId="{FFCCAF74-AA2E-4EB5-B91D-6FE8DE44771E}" srcOrd="0" destOrd="0" presId="urn:microsoft.com/office/officeart/2005/8/layout/lProcess1"/>
    <dgm:cxn modelId="{9A01E769-5B43-48B0-BFE7-E64A566AB2D7}" srcId="{52288B23-7F8F-4803-97B5-D5F7872C7E42}" destId="{8D2ED7F3-25ED-42C7-B2E4-D364C7A29DA7}" srcOrd="5" destOrd="0" parTransId="{F5959DFC-CCA2-4581-93E1-F1FCF549CE09}" sibTransId="{4C431468-DBED-4BDA-BAD2-E62AC52F40C4}"/>
    <dgm:cxn modelId="{B3F07E4A-470D-4AE2-A3CC-6D382FCED8C0}" type="presOf" srcId="{90B6D715-F7F6-4692-97B7-2342EC9F4CD0}" destId="{DB87BD36-E438-4D23-9BD1-951552A0A653}" srcOrd="0" destOrd="0" presId="urn:microsoft.com/office/officeart/2005/8/layout/lProcess1"/>
    <dgm:cxn modelId="{1EF9D64A-C4D3-4615-9BAF-DB0D6D3D96B6}" type="presOf" srcId="{74E25EA9-BC89-425E-9CAD-A6668ECD977E}" destId="{20B24BA3-7C47-4230-A019-B1ABAD6C3E87}" srcOrd="0" destOrd="0" presId="urn:microsoft.com/office/officeart/2005/8/layout/lProcess1"/>
    <dgm:cxn modelId="{A8DD116B-B9F7-4F3D-B973-EBA66C06558F}" srcId="{52288B23-7F8F-4803-97B5-D5F7872C7E42}" destId="{CFB237F3-53DE-4947-8821-B9031113C650}" srcOrd="4" destOrd="0" parTransId="{967C84A7-9726-43A3-971E-390F375742A1}" sibTransId="{1DBC0FB6-C549-4899-821F-FDF9DF54A9B3}"/>
    <dgm:cxn modelId="{E26FA86B-915F-4423-9E33-907DE68AF576}" type="presOf" srcId="{76FB6003-4949-4CC6-A867-C2B6E7B7360D}" destId="{8440425C-6555-44D9-BF04-15C9D64FD410}" srcOrd="0" destOrd="0" presId="urn:microsoft.com/office/officeart/2005/8/layout/lProcess1"/>
    <dgm:cxn modelId="{2FA3CF4B-C505-45F6-A7FB-59282722F0DA}" srcId="{52288B23-7F8F-4803-97B5-D5F7872C7E42}" destId="{0318BA01-0F64-4AB8-8B14-593DA3FAD793}" srcOrd="1" destOrd="0" parTransId="{A6758B8A-B291-491B-9405-8667BC505EC9}" sibTransId="{06CA8904-4A92-44E8-A89F-74F6BEEF492D}"/>
    <dgm:cxn modelId="{DE4CD16B-7952-4750-AA98-E162772D1BA2}" srcId="{52288B23-7F8F-4803-97B5-D5F7872C7E42}" destId="{1B7C9892-BC62-44D2-A115-1F83D845783B}" srcOrd="7" destOrd="0" parTransId="{D4F5F14E-63D6-4AE2-9146-534FFD62EF51}" sibTransId="{25A785D3-427D-498D-8BE2-488A370EB2DE}"/>
    <dgm:cxn modelId="{8636266C-8A7D-4B48-9D68-4A9A29D48ACF}" type="presOf" srcId="{1B7C9892-BC62-44D2-A115-1F83D845783B}" destId="{24F7C544-5A3F-4116-98CE-38A6429292B8}" srcOrd="0" destOrd="0" presId="urn:microsoft.com/office/officeart/2005/8/layout/lProcess1"/>
    <dgm:cxn modelId="{860B4A6D-0AD3-4538-994B-4180E10D3539}" type="presOf" srcId="{4C431468-DBED-4BDA-BAD2-E62AC52F40C4}" destId="{EC9836C5-FEB6-486B-A213-6DD7F1D82FF1}" srcOrd="0" destOrd="0" presId="urn:microsoft.com/office/officeart/2005/8/layout/lProcess1"/>
    <dgm:cxn modelId="{4A8ADC6E-BDDA-4CDA-ACAC-E224FC1535CE}" type="presOf" srcId="{3FC7D8A6-E3B6-4E38-A255-32F17F97A6B2}" destId="{C17959AC-BF73-44AF-9260-928EEB75C2F6}" srcOrd="0" destOrd="0" presId="urn:microsoft.com/office/officeart/2005/8/layout/lProcess1"/>
    <dgm:cxn modelId="{A1E3584F-2ACA-41C5-A9D7-9F7F0684CB5C}" type="presOf" srcId="{024C5E70-9F4E-4787-A8AB-629B0C1DF081}" destId="{0636C194-A417-4ED5-9F87-8A66F31B06F7}" srcOrd="0" destOrd="0" presId="urn:microsoft.com/office/officeart/2005/8/layout/lProcess1"/>
    <dgm:cxn modelId="{C306AA4F-CD6A-4FF5-8303-C44A6410538A}" type="presOf" srcId="{831EE3E0-2B02-473B-8ECB-9E8BAE9B1AC8}" destId="{C4FB4208-2F21-4ADD-97E0-E5BEB5DE3E86}" srcOrd="0" destOrd="0" presId="urn:microsoft.com/office/officeart/2005/8/layout/lProcess1"/>
    <dgm:cxn modelId="{0C86CE51-422E-403F-A0B4-7389A0EC419C}" type="presOf" srcId="{5C79D2FC-9470-4A41-99E6-626BCEECBB94}" destId="{CFCFAD30-1DBE-4E8B-9F26-3F5731E630A9}" srcOrd="0" destOrd="0" presId="urn:microsoft.com/office/officeart/2005/8/layout/lProcess1"/>
    <dgm:cxn modelId="{ECD62572-C5B4-4DE2-84C1-4C11D40F349A}" type="presOf" srcId="{05942107-08B3-4786-B9F8-8BFFFE3B2B95}" destId="{23F40B0D-F1D8-4CEA-AE77-C30F645E0C16}" srcOrd="0" destOrd="0" presId="urn:microsoft.com/office/officeart/2005/8/layout/lProcess1"/>
    <dgm:cxn modelId="{232CA072-D8D6-4CAD-883D-276CB95AE8A7}" type="presOf" srcId="{1E10C6AE-C22E-4A11-9749-5001AF8B9B0A}" destId="{06289959-93AD-4D9F-B47E-8C87A715E803}" srcOrd="0" destOrd="0" presId="urn:microsoft.com/office/officeart/2005/8/layout/lProcess1"/>
    <dgm:cxn modelId="{A63EB372-90E7-4A17-9857-292946E11E23}" type="presOf" srcId="{C96A8082-6E96-443B-802F-C36F880B43BF}" destId="{0EAD53A7-D9BA-4850-AB84-9FF6AB860640}" srcOrd="0" destOrd="0" presId="urn:microsoft.com/office/officeart/2005/8/layout/lProcess1"/>
    <dgm:cxn modelId="{9DA2E952-A5D6-4BDD-82B6-0E2B95635051}" srcId="{ED1A3F33-E167-408B-A987-DB5738A54E20}" destId="{54AE7C0F-86AC-41DC-AA9D-DEEBB3E4FD97}" srcOrd="2" destOrd="0" parTransId="{756B3927-4B3A-4DFA-89F2-8A89C74FB151}" sibTransId="{610268F0-A0BB-430C-A159-5285F36ED907}"/>
    <dgm:cxn modelId="{79621575-BF45-48F0-B1C8-96CABA8DE02F}" srcId="{655D6596-A7DB-461B-9C68-425D34DEFE46}" destId="{89C83EE9-8CA0-4CC1-94CE-3A4CAD021971}" srcOrd="5" destOrd="0" parTransId="{5C1A5147-6AD1-4271-83EE-AE4F2DA2B365}" sibTransId="{EAF613F0-E497-473C-A5D2-3C3FB7E6CA91}"/>
    <dgm:cxn modelId="{62028456-5539-404B-8469-BBF8EB5C7F6F}" srcId="{DE280C57-FEF1-4529-9E29-9E5A330F7D7F}" destId="{46B7783C-5DBC-46D7-B9D9-A72A6B258E98}" srcOrd="6" destOrd="0" parTransId="{5A003489-A690-44F8-A200-14323740F2E6}" sibTransId="{76FB6003-4949-4CC6-A867-C2B6E7B7360D}"/>
    <dgm:cxn modelId="{F4DF9F58-B4E4-4FB9-8230-7E277E76064A}" type="presOf" srcId="{DFCAE379-87F8-490D-9F40-B6BD622194A2}" destId="{218D5D95-9993-4AFA-8F56-9B0FF0C7C6F8}" srcOrd="0" destOrd="0" presId="urn:microsoft.com/office/officeart/2005/8/layout/lProcess1"/>
    <dgm:cxn modelId="{B7E7A75A-3786-4762-ACCF-3E530031C78A}" type="presOf" srcId="{3C376F32-4712-4059-AAE4-636DEF7BBCA0}" destId="{CCC38056-2CDD-4219-AD62-161D8FDBD7EC}" srcOrd="0" destOrd="0" presId="urn:microsoft.com/office/officeart/2005/8/layout/lProcess1"/>
    <dgm:cxn modelId="{31DEA85A-3EAE-44B8-B9C5-0A5927BBAE8E}" type="presOf" srcId="{F284B342-DB0E-4FF5-9A83-2305E9DCCDD3}" destId="{F6E64389-0266-4C75-B9A5-8B50420299BB}" srcOrd="0" destOrd="0" presId="urn:microsoft.com/office/officeart/2005/8/layout/lProcess1"/>
    <dgm:cxn modelId="{9C129C80-1E65-4A90-A750-02DB333A514F}" type="presOf" srcId="{3E3AED7D-EA03-438F-8D42-ECEC1319E35B}" destId="{7C8AFA27-2BF0-4A7D-ADE4-3126E2FBC66F}" srcOrd="0" destOrd="0" presId="urn:microsoft.com/office/officeart/2005/8/layout/lProcess1"/>
    <dgm:cxn modelId="{79254482-A917-419D-A625-5C6A62494F20}" type="presOf" srcId="{B94D8BC8-38A8-4FA5-BE9C-3567282EEFA7}" destId="{1451FF4A-174F-43A9-A331-F8B597AEE8C9}" srcOrd="0" destOrd="0" presId="urn:microsoft.com/office/officeart/2005/8/layout/lProcess1"/>
    <dgm:cxn modelId="{0FE72F88-6935-4C68-BFD7-80DAAD26C108}" type="presOf" srcId="{18B35DF4-22EA-40CB-BF84-29148B3CC393}" destId="{E5EFD450-2B30-4F4B-886C-03BA0CD1D63C}" srcOrd="0" destOrd="0" presId="urn:microsoft.com/office/officeart/2005/8/layout/lProcess1"/>
    <dgm:cxn modelId="{918F6E89-64DF-4C58-B806-BA6E95349EEA}" srcId="{DE280C57-FEF1-4529-9E29-9E5A330F7D7F}" destId="{08B6924F-A31E-43F5-AACD-D677CE31826A}" srcOrd="2" destOrd="0" parTransId="{D323327B-7679-4779-A0F6-B2793579AFF6}" sibTransId="{C98A731E-30D2-45AC-89B5-F6DB2A26B71A}"/>
    <dgm:cxn modelId="{A37FE88A-D840-49B0-9A46-0CEAF4EF73D4}" srcId="{52288B23-7F8F-4803-97B5-D5F7872C7E42}" destId="{68ABE7F3-B0CA-40C3-BD82-553BEC4D7022}" srcOrd="3" destOrd="0" parTransId="{8728ACDA-135E-4D55-945B-B55FC9BEB402}" sibTransId="{18B35DF4-22EA-40CB-BF84-29148B3CC393}"/>
    <dgm:cxn modelId="{0A5F688B-74AD-4F62-B377-27EC5AA68F79}" type="presOf" srcId="{655D6596-A7DB-461B-9C68-425D34DEFE46}" destId="{776F4820-3428-4CD6-997B-4CB9313E2163}" srcOrd="0" destOrd="0" presId="urn:microsoft.com/office/officeart/2005/8/layout/lProcess1"/>
    <dgm:cxn modelId="{BC48C58B-F7C3-414B-8990-A789BA6AAF84}" type="presOf" srcId="{907F8277-62D3-438B-8B3A-A44E24FAA856}" destId="{BDEC4660-2884-4FB5-AA89-F2B78884EC4A}" srcOrd="0" destOrd="0" presId="urn:microsoft.com/office/officeart/2005/8/layout/lProcess1"/>
    <dgm:cxn modelId="{A87A298C-EB2B-4535-BC10-28D7AE889505}" type="presOf" srcId="{ED1A3F33-E167-408B-A987-DB5738A54E20}" destId="{0925C1C9-D523-4716-904B-859CC3BD5774}" srcOrd="0" destOrd="0" presId="urn:microsoft.com/office/officeart/2005/8/layout/lProcess1"/>
    <dgm:cxn modelId="{9F12DA8C-FE3D-4911-9A9E-9B991C6993FC}" type="presOf" srcId="{DB0BDC78-707B-484A-870E-DCDA85A269B1}" destId="{9734A00D-1E43-4A69-B969-E0D7B4E7365B}" srcOrd="0" destOrd="0" presId="urn:microsoft.com/office/officeart/2005/8/layout/lProcess1"/>
    <dgm:cxn modelId="{29986D8E-44AC-4F38-B846-5B1375103A07}" type="presOf" srcId="{4165FC90-BBE3-4E32-A2B1-2589F6089C11}" destId="{E58D3B4A-716A-40A7-AECC-16C5ED05CF14}" srcOrd="0" destOrd="0" presId="urn:microsoft.com/office/officeart/2005/8/layout/lProcess1"/>
    <dgm:cxn modelId="{D392D68F-B288-4DC1-BCCB-C52F6DFD0342}" srcId="{DE280C57-FEF1-4529-9E29-9E5A330F7D7F}" destId="{63CEB510-087C-4B59-AD90-A30F29FC5A6B}" srcOrd="0" destOrd="0" parTransId="{E837D9C7-B298-4D44-A1C0-20906AF59348}" sibTransId="{F32692E5-29EC-43A5-9367-2276B887A707}"/>
    <dgm:cxn modelId="{73920B91-816F-43BA-864E-ED47E75B306D}" type="presOf" srcId="{EB76E209-1C63-4F57-9511-A37B9CBEBF0B}" destId="{15519721-D99F-4C26-8A32-5D2BAB2090CC}" srcOrd="0" destOrd="0" presId="urn:microsoft.com/office/officeart/2005/8/layout/lProcess1"/>
    <dgm:cxn modelId="{D6EF5793-E9B5-4715-8557-7D951FBB8015}" srcId="{1F7CC536-5D0A-4594-81BB-235F5DFEEA94}" destId="{024C5E70-9F4E-4787-A8AB-629B0C1DF081}" srcOrd="6" destOrd="0" parTransId="{85DC59C8-1675-4507-BE28-05F6167DD4EF}" sibTransId="{9BCFA397-2B90-44EE-81F0-B1FB7A3E67B5}"/>
    <dgm:cxn modelId="{11F8EA96-AF5C-4DBD-963D-FF4C142E2CD3}" type="presOf" srcId="{4C117408-A486-4472-8AA0-33FB5A500763}" destId="{0736C0B1-EE8F-4034-9288-8BA5A1ED71B2}" srcOrd="0" destOrd="0" presId="urn:microsoft.com/office/officeart/2005/8/layout/lProcess1"/>
    <dgm:cxn modelId="{C845AA97-D344-4AE8-8CFD-5BC93F4CDD78}" srcId="{1F7CC536-5D0A-4594-81BB-235F5DFEEA94}" destId="{40E9E59E-8398-47EE-BEDF-24D505718B9F}" srcOrd="2" destOrd="0" parTransId="{0A089F87-20A0-4FD3-AB9A-9151AC22FCEE}" sibTransId="{0992C28F-2983-4F86-A3D6-DF4A069A953C}"/>
    <dgm:cxn modelId="{D8C2B999-70B1-4D85-A92D-2195C7EBFE98}" type="presOf" srcId="{EA8A3180-9D69-4C7F-AF30-41054D03AE3D}" destId="{48D4A390-DB7D-4193-A362-3D02D4D28305}" srcOrd="0" destOrd="0" presId="urn:microsoft.com/office/officeart/2005/8/layout/lProcess1"/>
    <dgm:cxn modelId="{5270DE99-F5CE-4043-AD55-99FFB9E60EB6}" srcId="{1F7CC536-5D0A-4594-81BB-235F5DFEEA94}" destId="{05942107-08B3-4786-B9F8-8BFFFE3B2B95}" srcOrd="3" destOrd="0" parTransId="{B1CDA7C9-D8A4-4C72-ACBC-AB09A30384E8}" sibTransId="{4165FC90-BBE3-4E32-A2B1-2589F6089C11}"/>
    <dgm:cxn modelId="{3EB5E69B-34F0-4B2A-9D5C-194F18254196}" srcId="{DE280C57-FEF1-4529-9E29-9E5A330F7D7F}" destId="{907F8277-62D3-438B-8B3A-A44E24FAA856}" srcOrd="1" destOrd="0" parTransId="{F59D7820-CACE-4942-A2F5-88A4076D1231}" sibTransId="{905FA58B-8399-4E63-8D4C-5651A7A7AA77}"/>
    <dgm:cxn modelId="{F3DB8F9C-37E2-45AA-9438-C007B8CE92DE}" type="presOf" srcId="{1F7CC536-5D0A-4594-81BB-235F5DFEEA94}" destId="{74576396-1440-469F-B544-F62CB7E43D50}" srcOrd="0" destOrd="0" presId="urn:microsoft.com/office/officeart/2005/8/layout/lProcess1"/>
    <dgm:cxn modelId="{36DC5C9E-A404-43DA-ADE2-CA015CA0CF71}" srcId="{655D6596-A7DB-461B-9C68-425D34DEFE46}" destId="{ED1A3F33-E167-408B-A987-DB5738A54E20}" srcOrd="3" destOrd="0" parTransId="{17BB4217-1E7B-406B-A0AC-146D34547ADA}" sibTransId="{2A28B0DD-6997-4702-86E2-0FDFCBB479C3}"/>
    <dgm:cxn modelId="{6AA55FA4-8106-4F0C-947A-27BE4F900BE2}" type="presOf" srcId="{08B6924F-A31E-43F5-AACD-D677CE31826A}" destId="{32F5BB9F-370C-4938-A772-29AA6E2D2672}" srcOrd="0" destOrd="0" presId="urn:microsoft.com/office/officeart/2005/8/layout/lProcess1"/>
    <dgm:cxn modelId="{83441AA6-AE8F-44B0-9487-33362D5E20E7}" type="presOf" srcId="{610268F0-A0BB-430C-A159-5285F36ED907}" destId="{D0F7F58E-5975-48F4-B78F-4ABC4DEFCA0C}" srcOrd="0" destOrd="0" presId="urn:microsoft.com/office/officeart/2005/8/layout/lProcess1"/>
    <dgm:cxn modelId="{AB26AAA7-D13D-429C-8A72-779F2D3C0E69}" srcId="{1F7CC536-5D0A-4594-81BB-235F5DFEEA94}" destId="{3DBAB676-77B1-4069-A4EF-A457B528D3CC}" srcOrd="5" destOrd="0" parTransId="{D74E60BE-1624-4104-A3FD-AA2540397215}" sibTransId="{34B2AE12-349B-4702-8D31-AF4942EE1DD7}"/>
    <dgm:cxn modelId="{A5FC21A8-0F1F-4A0B-9DDB-2A1DA559C6F5}" srcId="{ED1A3F33-E167-408B-A987-DB5738A54E20}" destId="{F284B342-DB0E-4FF5-9A83-2305E9DCCDD3}" srcOrd="0" destOrd="0" parTransId="{F83C0455-B07D-43D0-9BEB-FE77AB2CF831}" sibTransId="{C1ACDD39-8A41-4B2F-81FE-925BEBEC032A}"/>
    <dgm:cxn modelId="{3478C8AA-0065-450C-9ED8-0A4CD2026025}" srcId="{C96A8082-6E96-443B-802F-C36F880B43BF}" destId="{10190C8B-E66C-4C77-98C9-520784A8E9BA}" srcOrd="4" destOrd="0" parTransId="{84E4764A-D777-4664-8342-F4882C4A1FF9}" sibTransId="{EB76E209-1C63-4F57-9511-A37B9CBEBF0B}"/>
    <dgm:cxn modelId="{D5D6A2AC-B5DF-4303-975B-23D3AF127822}" type="presOf" srcId="{0318BA01-0F64-4AB8-8B14-593DA3FAD793}" destId="{A7E743A2-551B-4FB9-A2F9-AE5914D16F6A}" srcOrd="0" destOrd="0" presId="urn:microsoft.com/office/officeart/2005/8/layout/lProcess1"/>
    <dgm:cxn modelId="{7782F7AC-8108-4B5F-B811-BBC712A73F35}" type="presOf" srcId="{E33CA6F9-65BC-4EE0-8DBD-41337F35C1D8}" destId="{D9610311-BCFE-4359-B1B3-0B1615BBDAEB}" srcOrd="0" destOrd="0" presId="urn:microsoft.com/office/officeart/2005/8/layout/lProcess1"/>
    <dgm:cxn modelId="{E4EC26AF-D6F9-4218-8E62-51A397CF0EA3}" type="presOf" srcId="{06CA8904-4A92-44E8-A89F-74F6BEEF492D}" destId="{EF70DC63-8D26-466E-B89C-1DA91E582A93}" srcOrd="0" destOrd="0" presId="urn:microsoft.com/office/officeart/2005/8/layout/lProcess1"/>
    <dgm:cxn modelId="{9CA00CB0-C26F-4FEB-920C-EEE1462B1BD2}" srcId="{655D6596-A7DB-461B-9C68-425D34DEFE46}" destId="{1F7CC536-5D0A-4594-81BB-235F5DFEEA94}" srcOrd="0" destOrd="0" parTransId="{79A0F0CA-B98D-4990-A27B-CCA5CF555B60}" sibTransId="{6A188D88-7C26-4A4D-9B68-EB1334683698}"/>
    <dgm:cxn modelId="{62933FB1-BFCC-40EC-B4F4-FFA7C1E16B00}" srcId="{DE280C57-FEF1-4529-9E29-9E5A330F7D7F}" destId="{A17738B4-3B02-49DA-8A7F-2BEF200A1269}" srcOrd="9" destOrd="0" parTransId="{A829E4D0-72F6-4A88-ABE3-3036CF5A0A84}" sibTransId="{BDDDD12C-FE29-4D42-B1B7-8F2470499A16}"/>
    <dgm:cxn modelId="{2FC660B1-E2A9-486F-8167-5EDEA598D7FF}" srcId="{DE280C57-FEF1-4529-9E29-9E5A330F7D7F}" destId="{59DC425F-2071-4D59-8EE7-11260963BB97}" srcOrd="8" destOrd="0" parTransId="{3B678D64-7A4C-4BAC-AD70-B76FBA58EE47}" sibTransId="{3ABA1A04-6998-43F6-8B6E-3EA3A18FCFE6}"/>
    <dgm:cxn modelId="{55AC88B1-BDAB-42D9-BDC4-2007FDF064CD}" type="presOf" srcId="{1D7E5E1F-4454-4369-9AA8-784D3CD17BAD}" destId="{51D7F6FD-FC4A-4E16-8B96-333B5D09A0D0}" srcOrd="0" destOrd="0" presId="urn:microsoft.com/office/officeart/2005/8/layout/lProcess1"/>
    <dgm:cxn modelId="{15E3A3B3-4B08-4931-BFD4-B9002196F7EF}" srcId="{DE280C57-FEF1-4529-9E29-9E5A330F7D7F}" destId="{B28E80B2-EA31-470C-A464-99C579176548}" srcOrd="5" destOrd="0" parTransId="{E6393B16-8E4E-4295-80C7-867FE07A13C1}" sibTransId="{1E10C6AE-C22E-4A11-9749-5001AF8B9B0A}"/>
    <dgm:cxn modelId="{0A30BCB3-6EEB-44A6-B977-7EEB3DAA4BE8}" type="presOf" srcId="{DE280C57-FEF1-4529-9E29-9E5A330F7D7F}" destId="{BB4DB0A3-198E-453A-860A-80C6EEFDF27E}" srcOrd="0" destOrd="0" presId="urn:microsoft.com/office/officeart/2005/8/layout/lProcess1"/>
    <dgm:cxn modelId="{69D7D4B5-BAF2-4895-AA89-C3B514470350}" type="presOf" srcId="{D90B1118-D7AA-4908-9B9B-B95FC924E457}" destId="{F46A19A6-0F71-4036-8C7C-3E58D9D3A48C}" srcOrd="0" destOrd="0" presId="urn:microsoft.com/office/officeart/2005/8/layout/lProcess1"/>
    <dgm:cxn modelId="{EF7726B7-CA5A-4FC3-B06B-1588EE407B81}" srcId="{C96A8082-6E96-443B-802F-C36F880B43BF}" destId="{6379312E-F571-46B2-A9C4-7D347CEBF529}" srcOrd="3" destOrd="0" parTransId="{550A2546-F27B-4839-B35B-798DF540F761}" sibTransId="{93DC5DDD-6FDF-45D8-BAAF-3BD6E050F891}"/>
    <dgm:cxn modelId="{73916CB8-3509-4304-9405-BECC2A1D1ED2}" type="presOf" srcId="{F32692E5-29EC-43A5-9367-2276B887A707}" destId="{46793FC1-05E4-49A8-BCD7-A4A563769FD9}" srcOrd="0" destOrd="0" presId="urn:microsoft.com/office/officeart/2005/8/layout/lProcess1"/>
    <dgm:cxn modelId="{84CD76B8-5C95-4D50-BF99-78CDAB6F5CFC}" type="presOf" srcId="{F83C0455-B07D-43D0-9BEB-FE77AB2CF831}" destId="{408ADA32-E935-4E37-9236-4B8B8405E6BC}" srcOrd="0" destOrd="0" presId="urn:microsoft.com/office/officeart/2005/8/layout/lProcess1"/>
    <dgm:cxn modelId="{204613BA-0B5A-47BE-AB14-97A657AFE6F5}" srcId="{1F7CC536-5D0A-4594-81BB-235F5DFEEA94}" destId="{FC78074A-0402-47EB-9450-7FD578DB1C3A}" srcOrd="1" destOrd="0" parTransId="{B6230C6E-304D-4A88-940D-678B1E22E85A}" sibTransId="{E33CA6F9-65BC-4EE0-8DBD-41337F35C1D8}"/>
    <dgm:cxn modelId="{8B9413BB-D3E2-4EFE-9861-D474438A31BC}" type="presOf" srcId="{8D2ED7F3-25ED-42C7-B2E4-D364C7A29DA7}" destId="{09934081-C55C-4134-A283-2A4EC9483751}" srcOrd="0" destOrd="0" presId="urn:microsoft.com/office/officeart/2005/8/layout/lProcess1"/>
    <dgm:cxn modelId="{E7B2E4BB-DC6F-4736-AF63-4F3AFCB95EBA}" type="presOf" srcId="{3ABA1A04-6998-43F6-8B6E-3EA3A18FCFE6}" destId="{DEAE514A-83F8-40A2-B1B5-AD30207F0474}" srcOrd="0" destOrd="0" presId="urn:microsoft.com/office/officeart/2005/8/layout/lProcess1"/>
    <dgm:cxn modelId="{D311B2BC-BDD9-4C17-A168-B76F6612EDA8}" srcId="{DE280C57-FEF1-4529-9E29-9E5A330F7D7F}" destId="{3E3AED7D-EA03-438F-8D42-ECEC1319E35B}" srcOrd="4" destOrd="0" parTransId="{0BBB8736-C521-469A-A6A0-C897B59FE967}" sibTransId="{EA8A3180-9D69-4C7F-AF30-41054D03AE3D}"/>
    <dgm:cxn modelId="{E7F5CBBE-2E20-43EA-B7E3-887C419AEBB8}" type="presOf" srcId="{ECBEB831-BF23-4ECB-B797-58F785D78FC3}" destId="{FE9BC273-FFE4-4120-97A2-252438B72514}" srcOrd="0" destOrd="0" presId="urn:microsoft.com/office/officeart/2005/8/layout/lProcess1"/>
    <dgm:cxn modelId="{23F583C2-80F8-4E0C-BA6D-03A5FD7C69F0}" srcId="{1F7CC536-5D0A-4594-81BB-235F5DFEEA94}" destId="{49134CBF-9F54-41CD-A8B7-8790868917E2}" srcOrd="0" destOrd="0" parTransId="{4C117408-A486-4472-8AA0-33FB5A500763}" sibTransId="{31DDD7F5-B45E-48AB-9337-163D362216C0}"/>
    <dgm:cxn modelId="{A125F2C4-3368-45AA-9FB6-27C09477229E}" type="presOf" srcId="{E41E0390-6C8D-472D-8BAC-744248F4F87F}" destId="{62BCA803-6F45-4B38-89FE-52489D38B334}" srcOrd="0" destOrd="0" presId="urn:microsoft.com/office/officeart/2005/8/layout/lProcess1"/>
    <dgm:cxn modelId="{BDEA33C8-8B08-4BE4-8DD7-6738849072CB}" srcId="{655D6596-A7DB-461B-9C68-425D34DEFE46}" destId="{C96A8082-6E96-443B-802F-C36F880B43BF}" srcOrd="4" destOrd="0" parTransId="{AA45B73C-4C89-4EC5-8EA6-70F665D1230D}" sibTransId="{99410F7C-A79E-47C8-A0DE-2E9CF9118846}"/>
    <dgm:cxn modelId="{E4B97AC8-3537-44F0-95E1-05A2A00F3737}" type="presOf" srcId="{C1ACDD39-8A41-4B2F-81FE-925BEBEC032A}" destId="{FB4EB550-98D4-41B7-9A6E-05CBB2240F52}" srcOrd="0" destOrd="0" presId="urn:microsoft.com/office/officeart/2005/8/layout/lProcess1"/>
    <dgm:cxn modelId="{8AF8A4CF-64C8-4D9B-BEA1-C9E0C901F65D}" type="presOf" srcId="{905FA58B-8399-4E63-8D4C-5651A7A7AA77}" destId="{F56DAB20-75EC-4691-9294-7B037992E008}" srcOrd="0" destOrd="0" presId="urn:microsoft.com/office/officeart/2005/8/layout/lProcess1"/>
    <dgm:cxn modelId="{4DF034D1-10EF-4DE6-976F-8B96FB26F9E9}" type="presOf" srcId="{B28E80B2-EA31-470C-A464-99C579176548}" destId="{F990933F-C256-4AC8-A8E5-6FCFF2E36032}" srcOrd="0" destOrd="0" presId="urn:microsoft.com/office/officeart/2005/8/layout/lProcess1"/>
    <dgm:cxn modelId="{A1A1C3D3-81C4-497C-8BE4-796AEDC9BF2E}" type="presOf" srcId="{A0D896FC-3836-49DD-AF9D-B5C8A3A768EC}" destId="{54FB7A25-1638-4331-AD89-B0090EAC8ED4}" srcOrd="0" destOrd="0" presId="urn:microsoft.com/office/officeart/2005/8/layout/lProcess1"/>
    <dgm:cxn modelId="{72F75FD6-2AC2-49AB-8DF7-FFE6FDF8CF9B}" type="presOf" srcId="{52288B23-7F8F-4803-97B5-D5F7872C7E42}" destId="{4F44CDA8-E40C-499F-96F8-72747D9E89C5}" srcOrd="0" destOrd="0" presId="urn:microsoft.com/office/officeart/2005/8/layout/lProcess1"/>
    <dgm:cxn modelId="{0CDB8AD7-C86D-4E51-A468-86BE27734E4F}" srcId="{C96A8082-6E96-443B-802F-C36F880B43BF}" destId="{3FC7D8A6-E3B6-4E38-A255-32F17F97A6B2}" srcOrd="2" destOrd="0" parTransId="{3B6FD8D6-8BFF-4191-9C9F-40BA59FC6B42}" sibTransId="{AECC2C1D-879B-4852-B082-5B8691D1A41D}"/>
    <dgm:cxn modelId="{EBBDF8D9-52DF-4220-8F26-56C7C938188D}" srcId="{DE280C57-FEF1-4529-9E29-9E5A330F7D7F}" destId="{2EECF491-E02F-4C5D-A60C-4C06C7507FC1}" srcOrd="7" destOrd="0" parTransId="{07CC4819-57F8-4BA8-BEFE-9E1F2133EC9B}" sibTransId="{CD0EAD16-04EA-40B5-BD8C-522AFC878E70}"/>
    <dgm:cxn modelId="{B30F16DA-3288-468F-9399-2745A3E23C56}" type="presOf" srcId="{34B2AE12-349B-4702-8D31-AF4942EE1DD7}" destId="{BC693F93-FAF0-4E25-9DCE-82A27D916CD0}" srcOrd="0" destOrd="0" presId="urn:microsoft.com/office/officeart/2005/8/layout/lProcess1"/>
    <dgm:cxn modelId="{3A567DDA-C036-4D32-A4CC-260978A93072}" srcId="{52288B23-7F8F-4803-97B5-D5F7872C7E42}" destId="{1D7E5E1F-4454-4369-9AA8-784D3CD17BAD}" srcOrd="0" destOrd="0" parTransId="{8E6DA27B-133A-4115-8005-2B3D4370380C}" sibTransId="{A0D896FC-3836-49DD-AF9D-B5C8A3A768EC}"/>
    <dgm:cxn modelId="{638CC7DA-8A86-4249-A618-FA8B0E64564F}" srcId="{52288B23-7F8F-4803-97B5-D5F7872C7E42}" destId="{F4434F85-9698-47C2-BC0C-2F96787AA4F5}" srcOrd="6" destOrd="0" parTransId="{B8841F68-C5D0-4E27-BC77-FA74BCAEB83F}" sibTransId="{6B270815-3C03-4A5F-8317-46C8ED0FDBD6}"/>
    <dgm:cxn modelId="{295235DD-D4DB-441A-BA98-576C122FC284}" type="presOf" srcId="{84162127-32DC-4EC1-BE35-9DA209533B6E}" destId="{C5A6F58E-14B3-4893-83F5-E66F89B1DB3C}" srcOrd="0" destOrd="0" presId="urn:microsoft.com/office/officeart/2005/8/layout/lProcess1"/>
    <dgm:cxn modelId="{15FC18DE-EA9B-4A3A-8FC2-8237462B22CE}" srcId="{ED1A3F33-E167-408B-A987-DB5738A54E20}" destId="{DB0BDC78-707B-484A-870E-DCDA85A269B1}" srcOrd="3" destOrd="0" parTransId="{546FF724-240A-4D92-BE3E-20A8CCC9F489}" sibTransId="{55C49309-9058-4134-9274-67BF5D9DC422}"/>
    <dgm:cxn modelId="{3C853BE1-23E9-42EC-A742-FCAA5D34FA21}" type="presOf" srcId="{CD0EAD16-04EA-40B5-BD8C-522AFC878E70}" destId="{A8BC4754-5B39-42B3-9968-FEAB7D915BAB}" srcOrd="0" destOrd="0" presId="urn:microsoft.com/office/officeart/2005/8/layout/lProcess1"/>
    <dgm:cxn modelId="{01474BE5-0EFD-4DAF-B8E3-DBED927EA94C}" srcId="{52288B23-7F8F-4803-97B5-D5F7872C7E42}" destId="{2A1EE144-22A3-450F-B573-29F556894354}" srcOrd="2" destOrd="0" parTransId="{F3931C86-D3DD-4B38-87FD-65B11C79938D}" sibTransId="{72DD6721-2CFC-4549-9E75-016C5D7695C7}"/>
    <dgm:cxn modelId="{B3E6B6E8-5252-4C12-841B-FAF653F131B3}" type="presOf" srcId="{FC78074A-0402-47EB-9450-7FD578DB1C3A}" destId="{78A561B8-E1DE-421D-AE56-3C7D87C06034}" srcOrd="0" destOrd="0" presId="urn:microsoft.com/office/officeart/2005/8/layout/lProcess1"/>
    <dgm:cxn modelId="{5F90D4EC-A6F0-40F4-AED5-27C380D28565}" srcId="{655D6596-A7DB-461B-9C68-425D34DEFE46}" destId="{DE280C57-FEF1-4529-9E29-9E5A330F7D7F}" srcOrd="1" destOrd="0" parTransId="{8E0625BC-C699-410E-9135-1800C89B7B93}" sibTransId="{6DB77A8D-0C99-4998-BB6A-DE12C9F0B8E2}"/>
    <dgm:cxn modelId="{93D704ED-DE50-443A-8EC1-62465928BA14}" type="presOf" srcId="{CFB237F3-53DE-4947-8821-B9031113C650}" destId="{27F149BA-B57F-488B-A27B-4BD62E7F1776}" srcOrd="0" destOrd="0" presId="urn:microsoft.com/office/officeart/2005/8/layout/lProcess1"/>
    <dgm:cxn modelId="{D8AD57EE-07FA-4A54-9FB0-8AF55AB4B540}" type="presOf" srcId="{8896A28F-6007-4DD2-A099-535FCED34829}" destId="{49E747EE-FEE0-4BD6-84DC-A8473D7CA9F5}" srcOrd="0" destOrd="0" presId="urn:microsoft.com/office/officeart/2005/8/layout/lProcess1"/>
    <dgm:cxn modelId="{EC039FEE-5C5D-4A78-88D6-08985F1B15E6}" type="presOf" srcId="{3DBAB676-77B1-4069-A4EF-A457B528D3CC}" destId="{F4B4C5BC-8D47-48B8-9E9D-27F7B2C58E66}" srcOrd="0" destOrd="0" presId="urn:microsoft.com/office/officeart/2005/8/layout/lProcess1"/>
    <dgm:cxn modelId="{4A25EEF0-6246-4C3D-B43A-B9F4F06654F1}" srcId="{C96A8082-6E96-443B-802F-C36F880B43BF}" destId="{A695DEEE-827E-4821-A52E-FBA1C4B30776}" srcOrd="0" destOrd="0" parTransId="{3C376F32-4712-4059-AAE4-636DEF7BBCA0}" sibTransId="{ECBEB831-BF23-4ECB-B797-58F785D78FC3}"/>
    <dgm:cxn modelId="{B56598F5-1896-4344-A676-5EBAF0842503}" type="presOf" srcId="{2EECF491-E02F-4C5D-A60C-4C06C7507FC1}" destId="{58A906F8-8C37-4174-AC46-96CB26DD1CF4}" srcOrd="0" destOrd="0" presId="urn:microsoft.com/office/officeart/2005/8/layout/lProcess1"/>
    <dgm:cxn modelId="{98D407F8-C7BA-4909-9474-FE7C7EEAAA07}" type="presOf" srcId="{A10C3432-47FF-44DF-BFEA-82507E058A18}" destId="{C7A2F626-D4CC-4A32-95D0-55B3CE4DD81A}" srcOrd="0" destOrd="0" presId="urn:microsoft.com/office/officeart/2005/8/layout/lProcess1"/>
    <dgm:cxn modelId="{5FB876FE-0A66-44F0-B003-9EA18E0411F4}" srcId="{52288B23-7F8F-4803-97B5-D5F7872C7E42}" destId="{5C79D2FC-9470-4A41-99E6-626BCEECBB94}" srcOrd="8" destOrd="0" parTransId="{35AD8DA3-B750-41C6-A82B-27D3E6ACE7AF}" sibTransId="{2B7C0715-FAE9-48A1-9E76-93CA6AAAA070}"/>
    <dgm:cxn modelId="{F91BA3FF-F1A3-4AF2-B870-463909D0F19C}" type="presOf" srcId="{E837D9C7-B298-4D44-A1C0-20906AF59348}" destId="{917F1FD3-178E-4DBB-911E-43E1A1F82063}" srcOrd="0" destOrd="0" presId="urn:microsoft.com/office/officeart/2005/8/layout/lProcess1"/>
    <dgm:cxn modelId="{6BF4DF84-ADED-47FB-A55D-90938ADD7BCA}" type="presParOf" srcId="{776F4820-3428-4CD6-997B-4CB9313E2163}" destId="{663C30D7-F7A6-478A-822E-4DB703AF9259}" srcOrd="0" destOrd="0" presId="urn:microsoft.com/office/officeart/2005/8/layout/lProcess1"/>
    <dgm:cxn modelId="{7D4F4D54-E921-4030-9D66-10B3C40AB079}" type="presParOf" srcId="{663C30D7-F7A6-478A-822E-4DB703AF9259}" destId="{74576396-1440-469F-B544-F62CB7E43D50}" srcOrd="0" destOrd="0" presId="urn:microsoft.com/office/officeart/2005/8/layout/lProcess1"/>
    <dgm:cxn modelId="{21024BD5-4823-49F6-BBD3-79D8D6561807}" type="presParOf" srcId="{663C30D7-F7A6-478A-822E-4DB703AF9259}" destId="{0736C0B1-EE8F-4034-9288-8BA5A1ED71B2}" srcOrd="1" destOrd="0" presId="urn:microsoft.com/office/officeart/2005/8/layout/lProcess1"/>
    <dgm:cxn modelId="{B407C706-F3C3-457E-86CC-2A3AE2E40C54}" type="presParOf" srcId="{663C30D7-F7A6-478A-822E-4DB703AF9259}" destId="{BBF89AFB-CC62-425E-9C00-2AB22F002416}" srcOrd="2" destOrd="0" presId="urn:microsoft.com/office/officeart/2005/8/layout/lProcess1"/>
    <dgm:cxn modelId="{ED212D7E-8E98-45E9-A28B-5D56683D8649}" type="presParOf" srcId="{663C30D7-F7A6-478A-822E-4DB703AF9259}" destId="{51D622CC-DF8A-42A2-90D8-81FF131D8A78}" srcOrd="3" destOrd="0" presId="urn:microsoft.com/office/officeart/2005/8/layout/lProcess1"/>
    <dgm:cxn modelId="{24385F69-7072-43EB-B257-A07019C58724}" type="presParOf" srcId="{663C30D7-F7A6-478A-822E-4DB703AF9259}" destId="{78A561B8-E1DE-421D-AE56-3C7D87C06034}" srcOrd="4" destOrd="0" presId="urn:microsoft.com/office/officeart/2005/8/layout/lProcess1"/>
    <dgm:cxn modelId="{31152C5D-DE87-4973-86A0-39C209B03D50}" type="presParOf" srcId="{663C30D7-F7A6-478A-822E-4DB703AF9259}" destId="{D9610311-BCFE-4359-B1B3-0B1615BBDAEB}" srcOrd="5" destOrd="0" presId="urn:microsoft.com/office/officeart/2005/8/layout/lProcess1"/>
    <dgm:cxn modelId="{4900AA82-1F0B-4B0F-A3CE-79CE9B83C216}" type="presParOf" srcId="{663C30D7-F7A6-478A-822E-4DB703AF9259}" destId="{64AA8498-77FC-438F-ACD6-61B7190B4142}" srcOrd="6" destOrd="0" presId="urn:microsoft.com/office/officeart/2005/8/layout/lProcess1"/>
    <dgm:cxn modelId="{F2AC2067-D42E-4119-9955-4BBD94BEFC6C}" type="presParOf" srcId="{663C30D7-F7A6-478A-822E-4DB703AF9259}" destId="{2C7A2788-7791-48CC-AA03-69AE0188C5CE}" srcOrd="7" destOrd="0" presId="urn:microsoft.com/office/officeart/2005/8/layout/lProcess1"/>
    <dgm:cxn modelId="{95F3763C-2757-4BBC-854C-78AC46226A92}" type="presParOf" srcId="{663C30D7-F7A6-478A-822E-4DB703AF9259}" destId="{23F40B0D-F1D8-4CEA-AE77-C30F645E0C16}" srcOrd="8" destOrd="0" presId="urn:microsoft.com/office/officeart/2005/8/layout/lProcess1"/>
    <dgm:cxn modelId="{E99BE6DF-9924-4B97-998E-582FDBF81B0E}" type="presParOf" srcId="{663C30D7-F7A6-478A-822E-4DB703AF9259}" destId="{E58D3B4A-716A-40A7-AECC-16C5ED05CF14}" srcOrd="9" destOrd="0" presId="urn:microsoft.com/office/officeart/2005/8/layout/lProcess1"/>
    <dgm:cxn modelId="{84BD542E-E51E-424A-BF79-748F7AE9DA14}" type="presParOf" srcId="{663C30D7-F7A6-478A-822E-4DB703AF9259}" destId="{C5A6F58E-14B3-4893-83F5-E66F89B1DB3C}" srcOrd="10" destOrd="0" presId="urn:microsoft.com/office/officeart/2005/8/layout/lProcess1"/>
    <dgm:cxn modelId="{863675BE-7EF7-44E1-9BB7-4EE1318EBF67}" type="presParOf" srcId="{663C30D7-F7A6-478A-822E-4DB703AF9259}" destId="{218D5D95-9993-4AFA-8F56-9B0FF0C7C6F8}" srcOrd="11" destOrd="0" presId="urn:microsoft.com/office/officeart/2005/8/layout/lProcess1"/>
    <dgm:cxn modelId="{3CFFCFF4-C817-41B0-BC6E-96EA32CEDC41}" type="presParOf" srcId="{663C30D7-F7A6-478A-822E-4DB703AF9259}" destId="{F4B4C5BC-8D47-48B8-9E9D-27F7B2C58E66}" srcOrd="12" destOrd="0" presId="urn:microsoft.com/office/officeart/2005/8/layout/lProcess1"/>
    <dgm:cxn modelId="{62B80A6B-AC2D-4541-B6D2-4C7D604A3995}" type="presParOf" srcId="{663C30D7-F7A6-478A-822E-4DB703AF9259}" destId="{BC693F93-FAF0-4E25-9DCE-82A27D916CD0}" srcOrd="13" destOrd="0" presId="urn:microsoft.com/office/officeart/2005/8/layout/lProcess1"/>
    <dgm:cxn modelId="{69A45BFC-7EEC-40F0-9296-FB4383CB3FEA}" type="presParOf" srcId="{663C30D7-F7A6-478A-822E-4DB703AF9259}" destId="{0636C194-A417-4ED5-9F87-8A66F31B06F7}" srcOrd="14" destOrd="0" presId="urn:microsoft.com/office/officeart/2005/8/layout/lProcess1"/>
    <dgm:cxn modelId="{C49C03E5-C4D5-49B3-92C1-301E60190738}" type="presParOf" srcId="{776F4820-3428-4CD6-997B-4CB9313E2163}" destId="{47083686-5344-4D30-B792-0CD7F08AF8BA}" srcOrd="1" destOrd="0" presId="urn:microsoft.com/office/officeart/2005/8/layout/lProcess1"/>
    <dgm:cxn modelId="{4782F1EC-5046-48F5-9B33-F3AE2262239E}" type="presParOf" srcId="{776F4820-3428-4CD6-997B-4CB9313E2163}" destId="{19DB1EBC-451F-40A4-88C6-5F479B0DD896}" srcOrd="2" destOrd="0" presId="urn:microsoft.com/office/officeart/2005/8/layout/lProcess1"/>
    <dgm:cxn modelId="{1E9B254F-CF27-42F0-AB34-549C1582EDFD}" type="presParOf" srcId="{19DB1EBC-451F-40A4-88C6-5F479B0DD896}" destId="{BB4DB0A3-198E-453A-860A-80C6EEFDF27E}" srcOrd="0" destOrd="0" presId="urn:microsoft.com/office/officeart/2005/8/layout/lProcess1"/>
    <dgm:cxn modelId="{445602BC-EFBB-489D-894F-4B5D6EA973D1}" type="presParOf" srcId="{19DB1EBC-451F-40A4-88C6-5F479B0DD896}" destId="{917F1FD3-178E-4DBB-911E-43E1A1F82063}" srcOrd="1" destOrd="0" presId="urn:microsoft.com/office/officeart/2005/8/layout/lProcess1"/>
    <dgm:cxn modelId="{6F880258-9832-4F28-A592-D0998AC9301F}" type="presParOf" srcId="{19DB1EBC-451F-40A4-88C6-5F479B0DD896}" destId="{98C4B206-BFA8-4C8D-8924-A00CF0D4DEE2}" srcOrd="2" destOrd="0" presId="urn:microsoft.com/office/officeart/2005/8/layout/lProcess1"/>
    <dgm:cxn modelId="{1A080741-C5B3-421E-B22C-255E7562C34B}" type="presParOf" srcId="{19DB1EBC-451F-40A4-88C6-5F479B0DD896}" destId="{46793FC1-05E4-49A8-BCD7-A4A563769FD9}" srcOrd="3" destOrd="0" presId="urn:microsoft.com/office/officeart/2005/8/layout/lProcess1"/>
    <dgm:cxn modelId="{8DC3C3A6-17DE-4852-955F-DBE360085F36}" type="presParOf" srcId="{19DB1EBC-451F-40A4-88C6-5F479B0DD896}" destId="{BDEC4660-2884-4FB5-AA89-F2B78884EC4A}" srcOrd="4" destOrd="0" presId="urn:microsoft.com/office/officeart/2005/8/layout/lProcess1"/>
    <dgm:cxn modelId="{7CD9C355-CD62-41EA-9E70-7EB5B870080B}" type="presParOf" srcId="{19DB1EBC-451F-40A4-88C6-5F479B0DD896}" destId="{F56DAB20-75EC-4691-9294-7B037992E008}" srcOrd="5" destOrd="0" presId="urn:microsoft.com/office/officeart/2005/8/layout/lProcess1"/>
    <dgm:cxn modelId="{41889CD9-0503-430E-8B49-70A88797E0C0}" type="presParOf" srcId="{19DB1EBC-451F-40A4-88C6-5F479B0DD896}" destId="{32F5BB9F-370C-4938-A772-29AA6E2D2672}" srcOrd="6" destOrd="0" presId="urn:microsoft.com/office/officeart/2005/8/layout/lProcess1"/>
    <dgm:cxn modelId="{784BC939-1061-40D9-8353-D9369A2DD135}" type="presParOf" srcId="{19DB1EBC-451F-40A4-88C6-5F479B0DD896}" destId="{7EFA67F4-F0A5-4A5D-9B31-1902E0E55CE8}" srcOrd="7" destOrd="0" presId="urn:microsoft.com/office/officeart/2005/8/layout/lProcess1"/>
    <dgm:cxn modelId="{ED95A6B2-819F-470C-AE8F-2AFA469DC147}" type="presParOf" srcId="{19DB1EBC-451F-40A4-88C6-5F479B0DD896}" destId="{910D47FC-ADCE-40EF-A64A-4B325421872E}" srcOrd="8" destOrd="0" presId="urn:microsoft.com/office/officeart/2005/8/layout/lProcess1"/>
    <dgm:cxn modelId="{6AFEE04E-4C52-452B-B542-0E2C5658118C}" type="presParOf" srcId="{19DB1EBC-451F-40A4-88C6-5F479B0DD896}" destId="{DB87BD36-E438-4D23-9BD1-951552A0A653}" srcOrd="9" destOrd="0" presId="urn:microsoft.com/office/officeart/2005/8/layout/lProcess1"/>
    <dgm:cxn modelId="{AF038B42-FF79-4E93-92EE-B9334EB0584B}" type="presParOf" srcId="{19DB1EBC-451F-40A4-88C6-5F479B0DD896}" destId="{7C8AFA27-2BF0-4A7D-ADE4-3126E2FBC66F}" srcOrd="10" destOrd="0" presId="urn:microsoft.com/office/officeart/2005/8/layout/lProcess1"/>
    <dgm:cxn modelId="{18D6E820-576B-40AB-85D2-B75E46F24F19}" type="presParOf" srcId="{19DB1EBC-451F-40A4-88C6-5F479B0DD896}" destId="{48D4A390-DB7D-4193-A362-3D02D4D28305}" srcOrd="11" destOrd="0" presId="urn:microsoft.com/office/officeart/2005/8/layout/lProcess1"/>
    <dgm:cxn modelId="{90C3E353-3B8B-453C-A5A3-3B82F60926B8}" type="presParOf" srcId="{19DB1EBC-451F-40A4-88C6-5F479B0DD896}" destId="{F990933F-C256-4AC8-A8E5-6FCFF2E36032}" srcOrd="12" destOrd="0" presId="urn:microsoft.com/office/officeart/2005/8/layout/lProcess1"/>
    <dgm:cxn modelId="{AE2A37D1-81CB-4C7E-B454-C68850D8E0E3}" type="presParOf" srcId="{19DB1EBC-451F-40A4-88C6-5F479B0DD896}" destId="{06289959-93AD-4D9F-B47E-8C87A715E803}" srcOrd="13" destOrd="0" presId="urn:microsoft.com/office/officeart/2005/8/layout/lProcess1"/>
    <dgm:cxn modelId="{D24BCE8E-C3FC-4683-A03D-CFDA3F3CB67B}" type="presParOf" srcId="{19DB1EBC-451F-40A4-88C6-5F479B0DD896}" destId="{C0561BD6-119E-4D1A-BCC2-F03B66C7561F}" srcOrd="14" destOrd="0" presId="urn:microsoft.com/office/officeart/2005/8/layout/lProcess1"/>
    <dgm:cxn modelId="{1DFB7991-1C2B-4975-BD81-F77151765653}" type="presParOf" srcId="{19DB1EBC-451F-40A4-88C6-5F479B0DD896}" destId="{8440425C-6555-44D9-BF04-15C9D64FD410}" srcOrd="15" destOrd="0" presId="urn:microsoft.com/office/officeart/2005/8/layout/lProcess1"/>
    <dgm:cxn modelId="{B103AB41-69DE-4C44-85EC-50F25A690C13}" type="presParOf" srcId="{19DB1EBC-451F-40A4-88C6-5F479B0DD896}" destId="{58A906F8-8C37-4174-AC46-96CB26DD1CF4}" srcOrd="16" destOrd="0" presId="urn:microsoft.com/office/officeart/2005/8/layout/lProcess1"/>
    <dgm:cxn modelId="{FB7BDB79-F46D-4F0F-B90F-E97088B06665}" type="presParOf" srcId="{19DB1EBC-451F-40A4-88C6-5F479B0DD896}" destId="{A8BC4754-5B39-42B3-9968-FEAB7D915BAB}" srcOrd="17" destOrd="0" presId="urn:microsoft.com/office/officeart/2005/8/layout/lProcess1"/>
    <dgm:cxn modelId="{9E1EDAE5-C414-4389-9D9A-CECA097A63C7}" type="presParOf" srcId="{19DB1EBC-451F-40A4-88C6-5F479B0DD896}" destId="{CAA21CF4-B049-4464-BAA8-3362A6F11499}" srcOrd="18" destOrd="0" presId="urn:microsoft.com/office/officeart/2005/8/layout/lProcess1"/>
    <dgm:cxn modelId="{42B57DD1-CF73-479B-89BC-5EA802E04306}" type="presParOf" srcId="{19DB1EBC-451F-40A4-88C6-5F479B0DD896}" destId="{DEAE514A-83F8-40A2-B1B5-AD30207F0474}" srcOrd="19" destOrd="0" presId="urn:microsoft.com/office/officeart/2005/8/layout/lProcess1"/>
    <dgm:cxn modelId="{201A2C79-0F47-4E65-951A-8343B71E82BA}" type="presParOf" srcId="{19DB1EBC-451F-40A4-88C6-5F479B0DD896}" destId="{34B0F212-6BE6-4B2A-B66D-0146B0B5A9C9}" srcOrd="20" destOrd="0" presId="urn:microsoft.com/office/officeart/2005/8/layout/lProcess1"/>
    <dgm:cxn modelId="{C06B37DD-DBBC-430B-A976-616B4B1F9EC9}" type="presParOf" srcId="{776F4820-3428-4CD6-997B-4CB9313E2163}" destId="{74C8A67A-8465-44D6-A212-1F170EAB94C6}" srcOrd="3" destOrd="0" presId="urn:microsoft.com/office/officeart/2005/8/layout/lProcess1"/>
    <dgm:cxn modelId="{9CBD5739-BC91-4DB2-A550-03175DE3B8B3}" type="presParOf" srcId="{776F4820-3428-4CD6-997B-4CB9313E2163}" destId="{3C19B4DC-BCE5-4496-9004-7A4D18290707}" srcOrd="4" destOrd="0" presId="urn:microsoft.com/office/officeart/2005/8/layout/lProcess1"/>
    <dgm:cxn modelId="{26AC19C4-4B37-4165-AA84-CDDEB18F3BD7}" type="presParOf" srcId="{3C19B4DC-BCE5-4496-9004-7A4D18290707}" destId="{4F44CDA8-E40C-499F-96F8-72747D9E89C5}" srcOrd="0" destOrd="0" presId="urn:microsoft.com/office/officeart/2005/8/layout/lProcess1"/>
    <dgm:cxn modelId="{6428F3FF-25A0-43CD-A72B-576C8912F2D4}" type="presParOf" srcId="{3C19B4DC-BCE5-4496-9004-7A4D18290707}" destId="{B044B22D-4898-4FE7-A662-C031D4AE1875}" srcOrd="1" destOrd="0" presId="urn:microsoft.com/office/officeart/2005/8/layout/lProcess1"/>
    <dgm:cxn modelId="{1BEA853E-16FB-4D7E-AB7E-DB04C57C6032}" type="presParOf" srcId="{3C19B4DC-BCE5-4496-9004-7A4D18290707}" destId="{51D7F6FD-FC4A-4E16-8B96-333B5D09A0D0}" srcOrd="2" destOrd="0" presId="urn:microsoft.com/office/officeart/2005/8/layout/lProcess1"/>
    <dgm:cxn modelId="{A7878CBC-5532-4CAB-952C-7AAF1E83A350}" type="presParOf" srcId="{3C19B4DC-BCE5-4496-9004-7A4D18290707}" destId="{54FB7A25-1638-4331-AD89-B0090EAC8ED4}" srcOrd="3" destOrd="0" presId="urn:microsoft.com/office/officeart/2005/8/layout/lProcess1"/>
    <dgm:cxn modelId="{8FA29EDF-E298-4830-8807-3AADD3C1766B}" type="presParOf" srcId="{3C19B4DC-BCE5-4496-9004-7A4D18290707}" destId="{A7E743A2-551B-4FB9-A2F9-AE5914D16F6A}" srcOrd="4" destOrd="0" presId="urn:microsoft.com/office/officeart/2005/8/layout/lProcess1"/>
    <dgm:cxn modelId="{B0084ADC-6D81-420B-8AC2-C4EBB8849BAD}" type="presParOf" srcId="{3C19B4DC-BCE5-4496-9004-7A4D18290707}" destId="{EF70DC63-8D26-466E-B89C-1DA91E582A93}" srcOrd="5" destOrd="0" presId="urn:microsoft.com/office/officeart/2005/8/layout/lProcess1"/>
    <dgm:cxn modelId="{C3A59420-D267-42F0-ADA9-775F7D2B1798}" type="presParOf" srcId="{3C19B4DC-BCE5-4496-9004-7A4D18290707}" destId="{FFCCAF74-AA2E-4EB5-B91D-6FE8DE44771E}" srcOrd="6" destOrd="0" presId="urn:microsoft.com/office/officeart/2005/8/layout/lProcess1"/>
    <dgm:cxn modelId="{3CC3F26D-4C03-4687-8B76-D63F867A73D1}" type="presParOf" srcId="{3C19B4DC-BCE5-4496-9004-7A4D18290707}" destId="{293F8551-F728-4C60-9B1D-F9F4280042A1}" srcOrd="7" destOrd="0" presId="urn:microsoft.com/office/officeart/2005/8/layout/lProcess1"/>
    <dgm:cxn modelId="{22A2DD93-3723-4695-8B3F-6EA0C1072C9C}" type="presParOf" srcId="{3C19B4DC-BCE5-4496-9004-7A4D18290707}" destId="{11B9B377-B040-4D7D-9B17-F6852A7BBF01}" srcOrd="8" destOrd="0" presId="urn:microsoft.com/office/officeart/2005/8/layout/lProcess1"/>
    <dgm:cxn modelId="{913416F3-DC6E-47D6-A724-05DFC45EF04B}" type="presParOf" srcId="{3C19B4DC-BCE5-4496-9004-7A4D18290707}" destId="{E5EFD450-2B30-4F4B-886C-03BA0CD1D63C}" srcOrd="9" destOrd="0" presId="urn:microsoft.com/office/officeart/2005/8/layout/lProcess1"/>
    <dgm:cxn modelId="{7863A432-6E85-4DA2-BCC3-2750CC0573AE}" type="presParOf" srcId="{3C19B4DC-BCE5-4496-9004-7A4D18290707}" destId="{27F149BA-B57F-488B-A27B-4BD62E7F1776}" srcOrd="10" destOrd="0" presId="urn:microsoft.com/office/officeart/2005/8/layout/lProcess1"/>
    <dgm:cxn modelId="{F7E1ACBB-AC11-4C6C-82E6-4BE906CE29F4}" type="presParOf" srcId="{3C19B4DC-BCE5-4496-9004-7A4D18290707}" destId="{BA5558BD-C74E-464D-BC7D-CE60DDD62F53}" srcOrd="11" destOrd="0" presId="urn:microsoft.com/office/officeart/2005/8/layout/lProcess1"/>
    <dgm:cxn modelId="{C8565B9D-80AD-42F6-BEB1-907C523CF847}" type="presParOf" srcId="{3C19B4DC-BCE5-4496-9004-7A4D18290707}" destId="{09934081-C55C-4134-A283-2A4EC9483751}" srcOrd="12" destOrd="0" presId="urn:microsoft.com/office/officeart/2005/8/layout/lProcess1"/>
    <dgm:cxn modelId="{18AE1D24-9C96-4218-B6CB-211CE75383FB}" type="presParOf" srcId="{3C19B4DC-BCE5-4496-9004-7A4D18290707}" destId="{EC9836C5-FEB6-486B-A213-6DD7F1D82FF1}" srcOrd="13" destOrd="0" presId="urn:microsoft.com/office/officeart/2005/8/layout/lProcess1"/>
    <dgm:cxn modelId="{48F1D599-9BD3-4A92-8F92-067960B9D7BE}" type="presParOf" srcId="{3C19B4DC-BCE5-4496-9004-7A4D18290707}" destId="{8E90F49A-121F-4F8E-92B5-445CD3946494}" srcOrd="14" destOrd="0" presId="urn:microsoft.com/office/officeart/2005/8/layout/lProcess1"/>
    <dgm:cxn modelId="{C6A40FEE-C7C8-4AFE-A89F-3629E8AF848F}" type="presParOf" srcId="{3C19B4DC-BCE5-4496-9004-7A4D18290707}" destId="{A8CC5C22-3AB6-47BD-86EE-5755241145F6}" srcOrd="15" destOrd="0" presId="urn:microsoft.com/office/officeart/2005/8/layout/lProcess1"/>
    <dgm:cxn modelId="{B6E8522F-B314-49F4-9957-B6A27672EE58}" type="presParOf" srcId="{3C19B4DC-BCE5-4496-9004-7A4D18290707}" destId="{24F7C544-5A3F-4116-98CE-38A6429292B8}" srcOrd="16" destOrd="0" presId="urn:microsoft.com/office/officeart/2005/8/layout/lProcess1"/>
    <dgm:cxn modelId="{ED217E2F-6C52-4341-A8A2-E1B0AA4DB64A}" type="presParOf" srcId="{3C19B4DC-BCE5-4496-9004-7A4D18290707}" destId="{7F9D73F3-5C18-4898-A3D6-CA49244E8E83}" srcOrd="17" destOrd="0" presId="urn:microsoft.com/office/officeart/2005/8/layout/lProcess1"/>
    <dgm:cxn modelId="{50498DE9-AE13-4390-AA97-77F04BD571A2}" type="presParOf" srcId="{3C19B4DC-BCE5-4496-9004-7A4D18290707}" destId="{CFCFAD30-1DBE-4E8B-9F26-3F5731E630A9}" srcOrd="18" destOrd="0" presId="urn:microsoft.com/office/officeart/2005/8/layout/lProcess1"/>
    <dgm:cxn modelId="{9CBABA57-1BD3-4C88-9157-A733B503658A}" type="presParOf" srcId="{776F4820-3428-4CD6-997B-4CB9313E2163}" destId="{31E87918-DE8B-413B-B229-24AAA9DC3A76}" srcOrd="5" destOrd="0" presId="urn:microsoft.com/office/officeart/2005/8/layout/lProcess1"/>
    <dgm:cxn modelId="{408ECECF-D6AD-411E-863B-BA4FA489B2AE}" type="presParOf" srcId="{776F4820-3428-4CD6-997B-4CB9313E2163}" destId="{08D70A7F-E86B-4F44-9BDB-ED98656ECEF0}" srcOrd="6" destOrd="0" presId="urn:microsoft.com/office/officeart/2005/8/layout/lProcess1"/>
    <dgm:cxn modelId="{2BDC988F-4FB7-4673-8626-D1B659289380}" type="presParOf" srcId="{08D70A7F-E86B-4F44-9BDB-ED98656ECEF0}" destId="{0925C1C9-D523-4716-904B-859CC3BD5774}" srcOrd="0" destOrd="0" presId="urn:microsoft.com/office/officeart/2005/8/layout/lProcess1"/>
    <dgm:cxn modelId="{81734DCF-BF1C-40DA-99A5-E053A56C1F83}" type="presParOf" srcId="{08D70A7F-E86B-4F44-9BDB-ED98656ECEF0}" destId="{408ADA32-E935-4E37-9236-4B8B8405E6BC}" srcOrd="1" destOrd="0" presId="urn:microsoft.com/office/officeart/2005/8/layout/lProcess1"/>
    <dgm:cxn modelId="{6022A1D2-BD0A-4B4F-B1EB-52F4DFD40C85}" type="presParOf" srcId="{08D70A7F-E86B-4F44-9BDB-ED98656ECEF0}" destId="{F6E64389-0266-4C75-B9A5-8B50420299BB}" srcOrd="2" destOrd="0" presId="urn:microsoft.com/office/officeart/2005/8/layout/lProcess1"/>
    <dgm:cxn modelId="{392208A1-EB2D-4508-B0A5-C727B28FB6EF}" type="presParOf" srcId="{08D70A7F-E86B-4F44-9BDB-ED98656ECEF0}" destId="{FB4EB550-98D4-41B7-9A6E-05CBB2240F52}" srcOrd="3" destOrd="0" presId="urn:microsoft.com/office/officeart/2005/8/layout/lProcess1"/>
    <dgm:cxn modelId="{CEBEFA67-A7C3-4842-8BAA-C63C3CC0AD11}" type="presParOf" srcId="{08D70A7F-E86B-4F44-9BDB-ED98656ECEF0}" destId="{F46A19A6-0F71-4036-8C7C-3E58D9D3A48C}" srcOrd="4" destOrd="0" presId="urn:microsoft.com/office/officeart/2005/8/layout/lProcess1"/>
    <dgm:cxn modelId="{6828A7DE-84D5-41F4-85F6-80F4C8B31BE5}" type="presParOf" srcId="{08D70A7F-E86B-4F44-9BDB-ED98656ECEF0}" destId="{023914C6-BA30-4AFF-B74C-0495BE226F5B}" srcOrd="5" destOrd="0" presId="urn:microsoft.com/office/officeart/2005/8/layout/lProcess1"/>
    <dgm:cxn modelId="{701FFAE3-D089-4A75-A457-E275E163AE9F}" type="presParOf" srcId="{08D70A7F-E86B-4F44-9BDB-ED98656ECEF0}" destId="{066B0AB0-C4A6-4247-8C95-6B94B9768D65}" srcOrd="6" destOrd="0" presId="urn:microsoft.com/office/officeart/2005/8/layout/lProcess1"/>
    <dgm:cxn modelId="{1DC063F5-2E3F-4788-A5E0-3805AB562145}" type="presParOf" srcId="{08D70A7F-E86B-4F44-9BDB-ED98656ECEF0}" destId="{D0F7F58E-5975-48F4-B78F-4ABC4DEFCA0C}" srcOrd="7" destOrd="0" presId="urn:microsoft.com/office/officeart/2005/8/layout/lProcess1"/>
    <dgm:cxn modelId="{126A3709-EECB-4CB9-8ECA-C949CD2C902D}" type="presParOf" srcId="{08D70A7F-E86B-4F44-9BDB-ED98656ECEF0}" destId="{9734A00D-1E43-4A69-B969-E0D7B4E7365B}" srcOrd="8" destOrd="0" presId="urn:microsoft.com/office/officeart/2005/8/layout/lProcess1"/>
    <dgm:cxn modelId="{4E2EEE63-2E89-4CE4-B253-4D88410F882F}" type="presParOf" srcId="{776F4820-3428-4CD6-997B-4CB9313E2163}" destId="{6FD41E66-81A6-4D98-BED6-C4C684D118E4}" srcOrd="7" destOrd="0" presId="urn:microsoft.com/office/officeart/2005/8/layout/lProcess1"/>
    <dgm:cxn modelId="{478C7541-59E2-4E1C-8794-0C2B9E905101}" type="presParOf" srcId="{776F4820-3428-4CD6-997B-4CB9313E2163}" destId="{E5C35519-FE62-45CB-820A-DBAB731E50F5}" srcOrd="8" destOrd="0" presId="urn:microsoft.com/office/officeart/2005/8/layout/lProcess1"/>
    <dgm:cxn modelId="{E7CC16CA-C304-47A5-9F9B-7BDEA8717F7E}" type="presParOf" srcId="{E5C35519-FE62-45CB-820A-DBAB731E50F5}" destId="{0EAD53A7-D9BA-4850-AB84-9FF6AB860640}" srcOrd="0" destOrd="0" presId="urn:microsoft.com/office/officeart/2005/8/layout/lProcess1"/>
    <dgm:cxn modelId="{280AE293-037A-461C-844F-553D5854BADB}" type="presParOf" srcId="{E5C35519-FE62-45CB-820A-DBAB731E50F5}" destId="{CCC38056-2CDD-4219-AD62-161D8FDBD7EC}" srcOrd="1" destOrd="0" presId="urn:microsoft.com/office/officeart/2005/8/layout/lProcess1"/>
    <dgm:cxn modelId="{D2EB33C2-4FC9-4D7A-B951-8C116AB67E5D}" type="presParOf" srcId="{E5C35519-FE62-45CB-820A-DBAB731E50F5}" destId="{6394CE7F-B438-4678-8C99-D769C6D8F8D2}" srcOrd="2" destOrd="0" presId="urn:microsoft.com/office/officeart/2005/8/layout/lProcess1"/>
    <dgm:cxn modelId="{7DCA9EA5-FDF9-47D0-9BA6-6B6F2981D753}" type="presParOf" srcId="{E5C35519-FE62-45CB-820A-DBAB731E50F5}" destId="{FE9BC273-FFE4-4120-97A2-252438B72514}" srcOrd="3" destOrd="0" presId="urn:microsoft.com/office/officeart/2005/8/layout/lProcess1"/>
    <dgm:cxn modelId="{7522FFBA-DD45-41DB-A81A-C01142FA6840}" type="presParOf" srcId="{E5C35519-FE62-45CB-820A-DBAB731E50F5}" destId="{49E747EE-FEE0-4BD6-84DC-A8473D7CA9F5}" srcOrd="4" destOrd="0" presId="urn:microsoft.com/office/officeart/2005/8/layout/lProcess1"/>
    <dgm:cxn modelId="{83705253-FF65-4048-9553-173D7D5743E4}" type="presParOf" srcId="{E5C35519-FE62-45CB-820A-DBAB731E50F5}" destId="{C650891C-C7D6-49D3-8EA0-7C7D1077DA5D}" srcOrd="5" destOrd="0" presId="urn:microsoft.com/office/officeart/2005/8/layout/lProcess1"/>
    <dgm:cxn modelId="{A6172C77-1AD9-4467-9EEE-9D522F54C0BF}" type="presParOf" srcId="{E5C35519-FE62-45CB-820A-DBAB731E50F5}" destId="{C17959AC-BF73-44AF-9260-928EEB75C2F6}" srcOrd="6" destOrd="0" presId="urn:microsoft.com/office/officeart/2005/8/layout/lProcess1"/>
    <dgm:cxn modelId="{9CFB2C5D-9A5C-41CD-8E8F-33AAF8197626}" type="presParOf" srcId="{E5C35519-FE62-45CB-820A-DBAB731E50F5}" destId="{7476C4C4-918F-45A4-A63E-388884227FF5}" srcOrd="7" destOrd="0" presId="urn:microsoft.com/office/officeart/2005/8/layout/lProcess1"/>
    <dgm:cxn modelId="{8DEE0F3E-05D2-44CE-9F0F-3D3FA7FD2F64}" type="presParOf" srcId="{E5C35519-FE62-45CB-820A-DBAB731E50F5}" destId="{F72BACA5-C055-46CD-9633-73D83774274F}" srcOrd="8" destOrd="0" presId="urn:microsoft.com/office/officeart/2005/8/layout/lProcess1"/>
    <dgm:cxn modelId="{B53193FF-0CA6-4327-B296-9F8BD46684F5}" type="presParOf" srcId="{E5C35519-FE62-45CB-820A-DBAB731E50F5}" destId="{36C7C721-60A7-40B4-8FFD-93775FB84BCE}" srcOrd="9" destOrd="0" presId="urn:microsoft.com/office/officeart/2005/8/layout/lProcess1"/>
    <dgm:cxn modelId="{2A7053E1-8016-4553-A9A6-3C17012EE499}" type="presParOf" srcId="{E5C35519-FE62-45CB-820A-DBAB731E50F5}" destId="{DD56C27A-32C8-48AD-AB2C-7BA99AAA508A}" srcOrd="10" destOrd="0" presId="urn:microsoft.com/office/officeart/2005/8/layout/lProcess1"/>
    <dgm:cxn modelId="{48D58756-5F3C-44B8-BB52-9DE6E34E92EC}" type="presParOf" srcId="{E5C35519-FE62-45CB-820A-DBAB731E50F5}" destId="{15519721-D99F-4C26-8A32-5D2BAB2090CC}" srcOrd="11" destOrd="0" presId="urn:microsoft.com/office/officeart/2005/8/layout/lProcess1"/>
    <dgm:cxn modelId="{56D6E2E5-EDB5-4CF1-962A-F8EE53471082}" type="presParOf" srcId="{E5C35519-FE62-45CB-820A-DBAB731E50F5}" destId="{1A779E0F-5C45-4EF0-ACE1-F7DB22E60B11}" srcOrd="12" destOrd="0" presId="urn:microsoft.com/office/officeart/2005/8/layout/lProcess1"/>
    <dgm:cxn modelId="{F045E002-DA28-4283-8667-6061EB1ADA48}" type="presParOf" srcId="{E5C35519-FE62-45CB-820A-DBAB731E50F5}" destId="{C4FB4208-2F21-4ADD-97E0-E5BEB5DE3E86}" srcOrd="13" destOrd="0" presId="urn:microsoft.com/office/officeart/2005/8/layout/lProcess1"/>
    <dgm:cxn modelId="{201B3E58-2183-43E4-99BF-418AA5D0CA89}" type="presParOf" srcId="{E5C35519-FE62-45CB-820A-DBAB731E50F5}" destId="{62BCA803-6F45-4B38-89FE-52489D38B334}" srcOrd="14" destOrd="0" presId="urn:microsoft.com/office/officeart/2005/8/layout/lProcess1"/>
    <dgm:cxn modelId="{7A8B01EA-22E0-4794-83D2-347CDFB6A888}" type="presParOf" srcId="{776F4820-3428-4CD6-997B-4CB9313E2163}" destId="{D774F114-E824-41F6-BA66-57BE209CDC8F}" srcOrd="9" destOrd="0" presId="urn:microsoft.com/office/officeart/2005/8/layout/lProcess1"/>
    <dgm:cxn modelId="{A0760456-2388-4DD5-8B33-DC9B288B6111}" type="presParOf" srcId="{776F4820-3428-4CD6-997B-4CB9313E2163}" destId="{EFFD7667-789D-4CF3-B125-8730CF826F50}" srcOrd="10" destOrd="0" presId="urn:microsoft.com/office/officeart/2005/8/layout/lProcess1"/>
    <dgm:cxn modelId="{88287DB8-902A-4DE6-B64C-ADF8E2CB14BA}" type="presParOf" srcId="{EFFD7667-789D-4CF3-B125-8730CF826F50}" destId="{4768E07D-396E-4651-ABC2-04FDEA22FA5D}" srcOrd="0" destOrd="0" presId="urn:microsoft.com/office/officeart/2005/8/layout/lProcess1"/>
    <dgm:cxn modelId="{DC5483A1-CAB9-492B-B98E-0A03A7F3ED7A}" type="presParOf" srcId="{EFFD7667-789D-4CF3-B125-8730CF826F50}" destId="{C7A2F626-D4CC-4A32-95D0-55B3CE4DD81A}" srcOrd="1" destOrd="0" presId="urn:microsoft.com/office/officeart/2005/8/layout/lProcess1"/>
    <dgm:cxn modelId="{CD6036B5-E10A-4C81-8390-F97A39BFCEDE}" type="presParOf" srcId="{EFFD7667-789D-4CF3-B125-8730CF826F50}" destId="{20B24BA3-7C47-4230-A019-B1ABAD6C3E87}" srcOrd="2" destOrd="0" presId="urn:microsoft.com/office/officeart/2005/8/layout/lProcess1"/>
    <dgm:cxn modelId="{C80B74F6-BA71-42F6-92FB-94C236136C52}" type="presParOf" srcId="{EFFD7667-789D-4CF3-B125-8730CF826F50}" destId="{1451FF4A-174F-43A9-A331-F8B597AEE8C9}" srcOrd="3" destOrd="0" presId="urn:microsoft.com/office/officeart/2005/8/layout/lProcess1"/>
    <dgm:cxn modelId="{A2018F72-5D61-411B-86C7-4197B3FD1D95}" type="presParOf" srcId="{EFFD7667-789D-4CF3-B125-8730CF826F50}" destId="{9297D6FF-7269-4597-95A6-9B334CE6ED9C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76396-1440-469F-B544-F62CB7E43D50}">
      <dsp:nvSpPr>
        <dsp:cNvPr id="0" name=""/>
        <dsp:cNvSpPr/>
      </dsp:nvSpPr>
      <dsp:spPr>
        <a:xfrm>
          <a:off x="119753" y="0"/>
          <a:ext cx="1777362" cy="558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Образовательная организация</a:t>
          </a:r>
        </a:p>
      </dsp:txBody>
      <dsp:txXfrm>
        <a:off x="136124" y="16371"/>
        <a:ext cx="1744620" cy="526220"/>
      </dsp:txXfrm>
    </dsp:sp>
    <dsp:sp modelId="{0736C0B1-EE8F-4034-9288-8BA5A1ED71B2}">
      <dsp:nvSpPr>
        <dsp:cNvPr id="0" name=""/>
        <dsp:cNvSpPr/>
      </dsp:nvSpPr>
      <dsp:spPr>
        <a:xfrm rot="5386635">
          <a:off x="988846" y="575154"/>
          <a:ext cx="41672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89AFB-CC62-425E-9C00-2AB22F002416}">
      <dsp:nvSpPr>
        <dsp:cNvPr id="0" name=""/>
        <dsp:cNvSpPr/>
      </dsp:nvSpPr>
      <dsp:spPr>
        <a:xfrm>
          <a:off x="148914" y="642307"/>
          <a:ext cx="1723722" cy="4787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принимает документы через: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b="0" kern="1200" dirty="0">
              <a:latin typeface="Arial" panose="020B0604020202020204" pitchFamily="34" charset="0"/>
              <a:cs typeface="Arial" panose="020B0604020202020204" pitchFamily="34" charset="0"/>
            </a:rPr>
            <a:t>ЕПГУ / Региональный портал / Почта России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162937" y="656330"/>
        <a:ext cx="1695676" cy="450738"/>
      </dsp:txXfrm>
    </dsp:sp>
    <dsp:sp modelId="{51D622CC-DF8A-42A2-90D8-81FF131D8A78}">
      <dsp:nvSpPr>
        <dsp:cNvPr id="0" name=""/>
        <dsp:cNvSpPr/>
      </dsp:nvSpPr>
      <dsp:spPr>
        <a:xfrm rot="5412825">
          <a:off x="970151" y="1160580"/>
          <a:ext cx="78978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561B8-E1DE-421D-AE56-3C7D87C06034}">
      <dsp:nvSpPr>
        <dsp:cNvPr id="0" name=""/>
        <dsp:cNvSpPr/>
      </dsp:nvSpPr>
      <dsp:spPr>
        <a:xfrm>
          <a:off x="119753" y="1251030"/>
          <a:ext cx="1777362" cy="51646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Проверяет  комплект документов иностранных граждан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(не более 5 дней)</a:t>
          </a:r>
        </a:p>
      </dsp:txBody>
      <dsp:txXfrm>
        <a:off x="134880" y="1266157"/>
        <a:ext cx="1747108" cy="486206"/>
      </dsp:txXfrm>
    </dsp:sp>
    <dsp:sp modelId="{D9610311-BCFE-4359-B1B3-0B1615BBDAEB}">
      <dsp:nvSpPr>
        <dsp:cNvPr id="0" name=""/>
        <dsp:cNvSpPr/>
      </dsp:nvSpPr>
      <dsp:spPr>
        <a:xfrm rot="5386522">
          <a:off x="983061" y="1794080"/>
          <a:ext cx="53178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AA8498-77FC-438F-ACD6-61B7190B4142}">
      <dsp:nvSpPr>
        <dsp:cNvPr id="0" name=""/>
        <dsp:cNvSpPr/>
      </dsp:nvSpPr>
      <dsp:spPr>
        <a:xfrm>
          <a:off x="122094" y="1871630"/>
          <a:ext cx="1777362" cy="46962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- принимает документы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- не принимает документы</a:t>
          </a:r>
          <a:b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 (в случае неполного комплекта)</a:t>
          </a:r>
        </a:p>
      </dsp:txBody>
      <dsp:txXfrm>
        <a:off x="135849" y="1885385"/>
        <a:ext cx="1749852" cy="442110"/>
      </dsp:txXfrm>
    </dsp:sp>
    <dsp:sp modelId="{2C7A2788-7791-48CC-AA03-69AE0188C5CE}">
      <dsp:nvSpPr>
        <dsp:cNvPr id="0" name=""/>
        <dsp:cNvSpPr/>
      </dsp:nvSpPr>
      <dsp:spPr>
        <a:xfrm rot="5400000">
          <a:off x="972799" y="2379227"/>
          <a:ext cx="75952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40B0D-F1D8-4CEA-AE77-C30F645E0C16}">
      <dsp:nvSpPr>
        <dsp:cNvPr id="0" name=""/>
        <dsp:cNvSpPr/>
      </dsp:nvSpPr>
      <dsp:spPr>
        <a:xfrm>
          <a:off x="122094" y="2468164"/>
          <a:ext cx="1777362" cy="47860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Проверяет достоверность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принятых документов</a:t>
          </a:r>
          <a:b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(не более 25 дней)</a:t>
          </a:r>
        </a:p>
      </dsp:txBody>
      <dsp:txXfrm>
        <a:off x="136112" y="2482182"/>
        <a:ext cx="1749326" cy="450570"/>
      </dsp:txXfrm>
    </dsp:sp>
    <dsp:sp modelId="{E58D3B4A-716A-40A7-AECC-16C5ED05CF14}">
      <dsp:nvSpPr>
        <dsp:cNvPr id="0" name=""/>
        <dsp:cNvSpPr/>
      </dsp:nvSpPr>
      <dsp:spPr>
        <a:xfrm rot="5367286">
          <a:off x="970869" y="2989602"/>
          <a:ext cx="85667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6F58E-14B3-4893-83F5-E66F89B1DB3C}">
      <dsp:nvSpPr>
        <dsp:cNvPr id="0" name=""/>
        <dsp:cNvSpPr/>
      </dsp:nvSpPr>
      <dsp:spPr>
        <a:xfrm>
          <a:off x="131110" y="3083394"/>
          <a:ext cx="1777362" cy="114294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indent="0" algn="ctr"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После проверки документов направляет уведомление о направлении на тестирование:</a:t>
          </a:r>
        </a:p>
        <a:p>
          <a:pPr marL="180975" indent="-176213" algn="l">
            <a:spcBef>
              <a:spcPct val="0"/>
            </a:spcBef>
            <a:spcAft>
              <a:spcPts val="0"/>
            </a:spcAft>
            <a:buNone/>
          </a:pPr>
          <a:r>
            <a:rPr lang="ru-RU" sz="800" b="0" kern="1200" dirty="0">
              <a:latin typeface="Arial" panose="020B0604020202020204" pitchFamily="34" charset="0"/>
              <a:cs typeface="Arial" panose="020B0604020202020204" pitchFamily="34" charset="0"/>
            </a:rPr>
            <a:t>-  в ППТ </a:t>
          </a:r>
          <a:r>
            <a:rPr lang="ru-RU" sz="800" b="0" i="1" kern="1200" dirty="0">
              <a:latin typeface="Arial" panose="020B0604020202020204" pitchFamily="34" charset="0"/>
              <a:cs typeface="Arial" panose="020B0604020202020204" pitchFamily="34" charset="0"/>
            </a:rPr>
            <a:t>(через ЕПГУ)</a:t>
          </a:r>
        </a:p>
        <a:p>
          <a:pPr marL="180975" marR="0" lvl="0" indent="-176213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800" b="0" kern="1200" dirty="0">
              <a:latin typeface="Arial" panose="020B0604020202020204" pitchFamily="34" charset="0"/>
              <a:cs typeface="Arial" panose="020B0604020202020204" pitchFamily="34" charset="0"/>
            </a:rPr>
            <a:t>- иностранному гражданину</a:t>
          </a:r>
          <a:b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на почтовый или эл. адрес указанный в заявлении / ЕПГУ)</a:t>
          </a:r>
        </a:p>
        <a:p>
          <a:pPr marL="266700" marR="0" lvl="0" indent="-176213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- или возвращает документы </a:t>
          </a:r>
        </a:p>
      </dsp:txBody>
      <dsp:txXfrm>
        <a:off x="164586" y="3116870"/>
        <a:ext cx="1710410" cy="1075996"/>
      </dsp:txXfrm>
    </dsp:sp>
    <dsp:sp modelId="{218D5D95-9993-4AFA-8F56-9B0FF0C7C6F8}">
      <dsp:nvSpPr>
        <dsp:cNvPr id="0" name=""/>
        <dsp:cNvSpPr/>
      </dsp:nvSpPr>
      <dsp:spPr>
        <a:xfrm rot="5395643">
          <a:off x="986165" y="4260768"/>
          <a:ext cx="6885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4C5BC-8D47-48B8-9E9D-27F7B2C58E66}">
      <dsp:nvSpPr>
        <dsp:cNvPr id="0" name=""/>
        <dsp:cNvSpPr/>
      </dsp:nvSpPr>
      <dsp:spPr>
        <a:xfrm>
          <a:off x="132350" y="4346155"/>
          <a:ext cx="1777630" cy="7864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В течении 3-х дней после проведения тестирования, получает от ППТ результаты тестирования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(через ЕПГУ или региональный портал)</a:t>
          </a:r>
        </a:p>
      </dsp:txBody>
      <dsp:txXfrm>
        <a:off x="155386" y="4369191"/>
        <a:ext cx="1731558" cy="740419"/>
      </dsp:txXfrm>
    </dsp:sp>
    <dsp:sp modelId="{BC693F93-FAF0-4E25-9DCE-82A27D916CD0}">
      <dsp:nvSpPr>
        <dsp:cNvPr id="0" name=""/>
        <dsp:cNvSpPr/>
      </dsp:nvSpPr>
      <dsp:spPr>
        <a:xfrm rot="5355730">
          <a:off x="970916" y="5189007"/>
          <a:ext cx="112735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6C194-A417-4ED5-9F87-8A66F31B06F7}">
      <dsp:nvSpPr>
        <dsp:cNvPr id="0" name=""/>
        <dsp:cNvSpPr/>
      </dsp:nvSpPr>
      <dsp:spPr>
        <a:xfrm>
          <a:off x="157068" y="5296329"/>
          <a:ext cx="1754776" cy="9501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Направляет результаты тестирования и рассмотрения заявления о приеме на обучение иностранному гражданину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(на почтовый или эл. адрес указанный в заявлении, или в личный кабинет ЕПГУ)</a:t>
          </a:r>
        </a:p>
      </dsp:txBody>
      <dsp:txXfrm>
        <a:off x="184898" y="5324159"/>
        <a:ext cx="1699116" cy="894518"/>
      </dsp:txXfrm>
    </dsp:sp>
    <dsp:sp modelId="{BB4DB0A3-198E-453A-860A-80C6EEFDF27E}">
      <dsp:nvSpPr>
        <dsp:cNvPr id="0" name=""/>
        <dsp:cNvSpPr/>
      </dsp:nvSpPr>
      <dsp:spPr>
        <a:xfrm>
          <a:off x="2146231" y="0"/>
          <a:ext cx="1999180" cy="558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Иностранный гражданин</a:t>
          </a:r>
        </a:p>
      </dsp:txBody>
      <dsp:txXfrm>
        <a:off x="2162602" y="16371"/>
        <a:ext cx="1966438" cy="526220"/>
      </dsp:txXfrm>
    </dsp:sp>
    <dsp:sp modelId="{917F1FD3-178E-4DBB-911E-43E1A1F82063}">
      <dsp:nvSpPr>
        <dsp:cNvPr id="0" name=""/>
        <dsp:cNvSpPr/>
      </dsp:nvSpPr>
      <dsp:spPr>
        <a:xfrm rot="5399618">
          <a:off x="3128020" y="569153"/>
          <a:ext cx="3567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4B206-BFA8-4C8D-8924-A00CF0D4DEE2}">
      <dsp:nvSpPr>
        <dsp:cNvPr id="0" name=""/>
        <dsp:cNvSpPr/>
      </dsp:nvSpPr>
      <dsp:spPr>
        <a:xfrm>
          <a:off x="2146301" y="630306"/>
          <a:ext cx="1999180" cy="5556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Получает уведомление от ОО о направлении на тестирование в ППТ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(на почтовый или эл. адрес указанный в заявлении.</a:t>
          </a:r>
        </a:p>
      </dsp:txBody>
      <dsp:txXfrm>
        <a:off x="2162574" y="646579"/>
        <a:ext cx="1966634" cy="523067"/>
      </dsp:txXfrm>
    </dsp:sp>
    <dsp:sp modelId="{46793FC1-05E4-49A8-BCD7-A4A563769FD9}">
      <dsp:nvSpPr>
        <dsp:cNvPr id="0" name=""/>
        <dsp:cNvSpPr/>
      </dsp:nvSpPr>
      <dsp:spPr>
        <a:xfrm rot="5358286">
          <a:off x="3111993" y="1223955"/>
          <a:ext cx="76080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C4660-2884-4FB5-AA89-F2B78884EC4A}">
      <dsp:nvSpPr>
        <dsp:cNvPr id="0" name=""/>
        <dsp:cNvSpPr/>
      </dsp:nvSpPr>
      <dsp:spPr>
        <a:xfrm>
          <a:off x="2153325" y="1312951"/>
          <a:ext cx="1999180" cy="34796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В течении 7 рабочих дней лично обращается в ППТ для записи на тестирование</a:t>
          </a:r>
        </a:p>
      </dsp:txBody>
      <dsp:txXfrm>
        <a:off x="2163517" y="1323143"/>
        <a:ext cx="1978796" cy="327581"/>
      </dsp:txXfrm>
    </dsp:sp>
    <dsp:sp modelId="{F56DAB20-75EC-4691-9294-7B037992E008}">
      <dsp:nvSpPr>
        <dsp:cNvPr id="0" name=""/>
        <dsp:cNvSpPr/>
      </dsp:nvSpPr>
      <dsp:spPr>
        <a:xfrm rot="5400000">
          <a:off x="3127435" y="1686398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5BB9F-370C-4938-A772-29AA6E2D2672}">
      <dsp:nvSpPr>
        <dsp:cNvPr id="0" name=""/>
        <dsp:cNvSpPr/>
      </dsp:nvSpPr>
      <dsp:spPr>
        <a:xfrm>
          <a:off x="2153325" y="1762839"/>
          <a:ext cx="1999180" cy="28164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Получает в ППТ уведомление о дате и времени проведения тестирования</a:t>
          </a:r>
        </a:p>
      </dsp:txBody>
      <dsp:txXfrm>
        <a:off x="2161574" y="1771088"/>
        <a:ext cx="1982682" cy="265142"/>
      </dsp:txXfrm>
    </dsp:sp>
    <dsp:sp modelId="{7EFA67F4-F0A5-4A5D-9B31-1902E0E55CE8}">
      <dsp:nvSpPr>
        <dsp:cNvPr id="0" name=""/>
        <dsp:cNvSpPr/>
      </dsp:nvSpPr>
      <dsp:spPr>
        <a:xfrm rot="5400000">
          <a:off x="3127435" y="2069961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D47FC-ADCE-40EF-A64A-4B325421872E}">
      <dsp:nvSpPr>
        <dsp:cNvPr id="0" name=""/>
        <dsp:cNvSpPr/>
      </dsp:nvSpPr>
      <dsp:spPr>
        <a:xfrm>
          <a:off x="2153325" y="2146402"/>
          <a:ext cx="1999180" cy="28778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Проходит тестирование в назначенное время</a:t>
          </a:r>
        </a:p>
      </dsp:txBody>
      <dsp:txXfrm>
        <a:off x="2161754" y="2154831"/>
        <a:ext cx="1982322" cy="270929"/>
      </dsp:txXfrm>
    </dsp:sp>
    <dsp:sp modelId="{DB87BD36-E438-4D23-9BD1-951552A0A653}">
      <dsp:nvSpPr>
        <dsp:cNvPr id="0" name=""/>
        <dsp:cNvSpPr/>
      </dsp:nvSpPr>
      <dsp:spPr>
        <a:xfrm rot="5400000">
          <a:off x="3127435" y="2459671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AFA27-2BF0-4A7D-ADE4-3126E2FBC66F}">
      <dsp:nvSpPr>
        <dsp:cNvPr id="0" name=""/>
        <dsp:cNvSpPr/>
      </dsp:nvSpPr>
      <dsp:spPr>
        <a:xfrm>
          <a:off x="2165160" y="2536113"/>
          <a:ext cx="1975511" cy="41792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Подает апелляцию о нарушении порядка проведения тестирования, не выходя из ППТ, в день тестирования </a:t>
          </a:r>
          <a:r>
            <a:rPr lang="ru-RU" sz="800" i="1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(при желании) </a:t>
          </a:r>
          <a:endParaRPr lang="ru-RU" sz="8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77401" y="2548354"/>
        <a:ext cx="1951029" cy="393443"/>
      </dsp:txXfrm>
    </dsp:sp>
    <dsp:sp modelId="{48D4A390-DB7D-4193-A362-3D02D4D28305}">
      <dsp:nvSpPr>
        <dsp:cNvPr id="0" name=""/>
        <dsp:cNvSpPr/>
      </dsp:nvSpPr>
      <dsp:spPr>
        <a:xfrm rot="5400000">
          <a:off x="3127435" y="2979518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0933F-C256-4AC8-A8E5-6FCFF2E36032}">
      <dsp:nvSpPr>
        <dsp:cNvPr id="0" name=""/>
        <dsp:cNvSpPr/>
      </dsp:nvSpPr>
      <dsp:spPr>
        <a:xfrm>
          <a:off x="2153325" y="3055960"/>
          <a:ext cx="1999180" cy="46625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Получает уведомление о результатах тестирования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на почтовый или эл. адрес указанный в заявлении / ЕПГУ)</a:t>
          </a:r>
          <a:endParaRPr lang="ru-RU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66981" y="3069616"/>
        <a:ext cx="1971868" cy="438939"/>
      </dsp:txXfrm>
    </dsp:sp>
    <dsp:sp modelId="{06289959-93AD-4D9F-B47E-8C87A715E803}">
      <dsp:nvSpPr>
        <dsp:cNvPr id="0" name=""/>
        <dsp:cNvSpPr/>
      </dsp:nvSpPr>
      <dsp:spPr>
        <a:xfrm rot="5400000">
          <a:off x="3127435" y="3547692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61BD6-119E-4D1A-BCC2-F03B66C7561F}">
      <dsp:nvSpPr>
        <dsp:cNvPr id="0" name=""/>
        <dsp:cNvSpPr/>
      </dsp:nvSpPr>
      <dsp:spPr>
        <a:xfrm>
          <a:off x="2153325" y="3624134"/>
          <a:ext cx="1999180" cy="77509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Подает апелляцию о несогласии с выставленными баллами в РЦОИ на почту: </a:t>
          </a:r>
          <a:r>
            <a:rPr lang="en-US" sz="800" kern="12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ak@iro86.ru</a:t>
          </a:r>
          <a:r>
            <a:rPr lang="en-US" sz="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8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в течении 5 рабочих дней  после получения уведомления о результатах (при желании)</a:t>
          </a:r>
        </a:p>
      </dsp:txBody>
      <dsp:txXfrm>
        <a:off x="2176027" y="3646836"/>
        <a:ext cx="1953776" cy="729695"/>
      </dsp:txXfrm>
    </dsp:sp>
    <dsp:sp modelId="{8440425C-6555-44D9-BF04-15C9D64FD410}">
      <dsp:nvSpPr>
        <dsp:cNvPr id="0" name=""/>
        <dsp:cNvSpPr/>
      </dsp:nvSpPr>
      <dsp:spPr>
        <a:xfrm rot="5400000">
          <a:off x="3136121" y="4416026"/>
          <a:ext cx="33587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A906F8-8C37-4174-AC46-96CB26DD1CF4}">
      <dsp:nvSpPr>
        <dsp:cNvPr id="0" name=""/>
        <dsp:cNvSpPr/>
      </dsp:nvSpPr>
      <dsp:spPr>
        <a:xfrm>
          <a:off x="2129958" y="4483781"/>
          <a:ext cx="2045913" cy="53856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Получает уведомление о проведении заседания Апелляционной комиссии </a:t>
          </a: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по адресу (почтовый или электронный), указанному в апелляции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endParaRPr lang="ru-RU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45732" y="4499555"/>
        <a:ext cx="2014365" cy="507012"/>
      </dsp:txXfrm>
    </dsp:sp>
    <dsp:sp modelId="{A8BC4754-5B39-42B3-9968-FEAB7D915BAB}">
      <dsp:nvSpPr>
        <dsp:cNvPr id="0" name=""/>
        <dsp:cNvSpPr/>
      </dsp:nvSpPr>
      <dsp:spPr>
        <a:xfrm rot="5400000">
          <a:off x="3133363" y="5041894"/>
          <a:ext cx="39104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A21CF4-B049-4464-BAA8-3362A6F11499}">
      <dsp:nvSpPr>
        <dsp:cNvPr id="0" name=""/>
        <dsp:cNvSpPr/>
      </dsp:nvSpPr>
      <dsp:spPr>
        <a:xfrm>
          <a:off x="2153325" y="5112408"/>
          <a:ext cx="1999180" cy="4369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Участвует в заседании апелляционной комиссии </a:t>
          </a: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(при желании)</a:t>
          </a:r>
        </a:p>
      </dsp:txBody>
      <dsp:txXfrm>
        <a:off x="2166124" y="5125207"/>
        <a:ext cx="1973582" cy="411395"/>
      </dsp:txXfrm>
    </dsp:sp>
    <dsp:sp modelId="{DEAE514A-83F8-40A2-B1B5-AD30207F0474}">
      <dsp:nvSpPr>
        <dsp:cNvPr id="0" name=""/>
        <dsp:cNvSpPr/>
      </dsp:nvSpPr>
      <dsp:spPr>
        <a:xfrm rot="5449340">
          <a:off x="3108079" y="5590144"/>
          <a:ext cx="81499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0F212-6BE6-4B2A-B66D-0146B0B5A9C9}">
      <dsp:nvSpPr>
        <dsp:cNvPr id="0" name=""/>
        <dsp:cNvSpPr/>
      </dsp:nvSpPr>
      <dsp:spPr>
        <a:xfrm>
          <a:off x="2146184" y="5681848"/>
          <a:ext cx="1996082" cy="5089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Получает результаты рассмотрения апелляции, не позднее 3х дней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 (на почтовый или эл. адрес указанный в апелляции)</a:t>
          </a:r>
        </a:p>
      </dsp:txBody>
      <dsp:txXfrm>
        <a:off x="2161090" y="5696754"/>
        <a:ext cx="1966270" cy="479118"/>
      </dsp:txXfrm>
    </dsp:sp>
    <dsp:sp modelId="{4F44CDA8-E40C-499F-96F8-72747D9E89C5}">
      <dsp:nvSpPr>
        <dsp:cNvPr id="0" name=""/>
        <dsp:cNvSpPr/>
      </dsp:nvSpPr>
      <dsp:spPr>
        <a:xfrm>
          <a:off x="4297550" y="0"/>
          <a:ext cx="1620565" cy="558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ППТ</a:t>
          </a:r>
        </a:p>
      </dsp:txBody>
      <dsp:txXfrm>
        <a:off x="4313921" y="16371"/>
        <a:ext cx="1587823" cy="526220"/>
      </dsp:txXfrm>
    </dsp:sp>
    <dsp:sp modelId="{B044B22D-4898-4FE7-A662-C031D4AE1875}">
      <dsp:nvSpPr>
        <dsp:cNvPr id="0" name=""/>
        <dsp:cNvSpPr/>
      </dsp:nvSpPr>
      <dsp:spPr>
        <a:xfrm rot="5399597">
          <a:off x="5090033" y="569154"/>
          <a:ext cx="35672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D7F6FD-FC4A-4E16-8B96-333B5D09A0D0}">
      <dsp:nvSpPr>
        <dsp:cNvPr id="0" name=""/>
        <dsp:cNvSpPr/>
      </dsp:nvSpPr>
      <dsp:spPr>
        <a:xfrm>
          <a:off x="4297620" y="630307"/>
          <a:ext cx="1620565" cy="4902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Получает уведомление от ОО о направлении иностранного гражданина на тестирование</a:t>
          </a:r>
        </a:p>
      </dsp:txBody>
      <dsp:txXfrm>
        <a:off x="4311978" y="644665"/>
        <a:ext cx="1591849" cy="461510"/>
      </dsp:txXfrm>
    </dsp:sp>
    <dsp:sp modelId="{54FB7A25-1638-4331-AD89-B0090EAC8ED4}">
      <dsp:nvSpPr>
        <dsp:cNvPr id="0" name=""/>
        <dsp:cNvSpPr/>
      </dsp:nvSpPr>
      <dsp:spPr>
        <a:xfrm rot="5359239">
          <a:off x="5073522" y="1158568"/>
          <a:ext cx="76079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743A2-551B-4FB9-A2F9-AE5914D16F6A}">
      <dsp:nvSpPr>
        <dsp:cNvPr id="0" name=""/>
        <dsp:cNvSpPr/>
      </dsp:nvSpPr>
      <dsp:spPr>
        <a:xfrm>
          <a:off x="4304643" y="1247565"/>
          <a:ext cx="1620565" cy="4404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Готовит уведомление для иностранного гражданина о дате и времени тестирования </a:t>
          </a:r>
        </a:p>
      </dsp:txBody>
      <dsp:txXfrm>
        <a:off x="4317543" y="1260465"/>
        <a:ext cx="1594765" cy="414626"/>
      </dsp:txXfrm>
    </dsp:sp>
    <dsp:sp modelId="{EF70DC63-8D26-466E-B89C-1DA91E582A93}">
      <dsp:nvSpPr>
        <dsp:cNvPr id="0" name=""/>
        <dsp:cNvSpPr/>
      </dsp:nvSpPr>
      <dsp:spPr>
        <a:xfrm rot="5400000">
          <a:off x="5089445" y="1713472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CAF74-AA2E-4EB5-B91D-6FE8DE44771E}">
      <dsp:nvSpPr>
        <dsp:cNvPr id="0" name=""/>
        <dsp:cNvSpPr/>
      </dsp:nvSpPr>
      <dsp:spPr>
        <a:xfrm>
          <a:off x="4304643" y="1789914"/>
          <a:ext cx="1620565" cy="9108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Выдает уведомление о дате и времени проведения тестирования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(при личном обращении, не позднее 7 дней после получения уведомления о направлении на тестирование от ОО)</a:t>
          </a:r>
        </a:p>
      </dsp:txBody>
      <dsp:txXfrm>
        <a:off x="4331320" y="1816591"/>
        <a:ext cx="1567211" cy="857459"/>
      </dsp:txXfrm>
    </dsp:sp>
    <dsp:sp modelId="{293F8551-F728-4C60-9B1D-F9F4280042A1}">
      <dsp:nvSpPr>
        <dsp:cNvPr id="0" name=""/>
        <dsp:cNvSpPr/>
      </dsp:nvSpPr>
      <dsp:spPr>
        <a:xfrm rot="5400000">
          <a:off x="5089445" y="2726207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9B377-B040-4D7D-9B17-F6852A7BBF01}">
      <dsp:nvSpPr>
        <dsp:cNvPr id="0" name=""/>
        <dsp:cNvSpPr/>
      </dsp:nvSpPr>
      <dsp:spPr>
        <a:xfrm>
          <a:off x="4304643" y="2802649"/>
          <a:ext cx="1620565" cy="4112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Регистрирует в журнале дату выдачи уведомления</a:t>
          </a:r>
        </a:p>
      </dsp:txBody>
      <dsp:txXfrm>
        <a:off x="4316688" y="2814694"/>
        <a:ext cx="1596475" cy="387140"/>
      </dsp:txXfrm>
    </dsp:sp>
    <dsp:sp modelId="{E5EFD450-2B30-4F4B-886C-03BA0CD1D63C}">
      <dsp:nvSpPr>
        <dsp:cNvPr id="0" name=""/>
        <dsp:cNvSpPr/>
      </dsp:nvSpPr>
      <dsp:spPr>
        <a:xfrm rot="5400000">
          <a:off x="5089445" y="3239360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149BA-B57F-488B-A27B-4BD62E7F1776}">
      <dsp:nvSpPr>
        <dsp:cNvPr id="0" name=""/>
        <dsp:cNvSpPr/>
      </dsp:nvSpPr>
      <dsp:spPr>
        <a:xfrm>
          <a:off x="4304643" y="3315802"/>
          <a:ext cx="1620565" cy="35846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Направляет заявку в МОУО на направление диагностических материалов</a:t>
          </a:r>
          <a:endParaRPr lang="ru-RU" sz="8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315142" y="3326301"/>
        <a:ext cx="1599567" cy="337465"/>
      </dsp:txXfrm>
    </dsp:sp>
    <dsp:sp modelId="{BA5558BD-C74E-464D-BC7D-CE60DDD62F53}">
      <dsp:nvSpPr>
        <dsp:cNvPr id="0" name=""/>
        <dsp:cNvSpPr/>
      </dsp:nvSpPr>
      <dsp:spPr>
        <a:xfrm rot="5400000">
          <a:off x="5089445" y="3699746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34081-C55C-4134-A283-2A4EC9483751}">
      <dsp:nvSpPr>
        <dsp:cNvPr id="0" name=""/>
        <dsp:cNvSpPr/>
      </dsp:nvSpPr>
      <dsp:spPr>
        <a:xfrm>
          <a:off x="4328563" y="3776188"/>
          <a:ext cx="1572725" cy="5096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В день проведения тестирования получает от РЦОИ комплект диагностических материалов</a:t>
          </a:r>
        </a:p>
      </dsp:txBody>
      <dsp:txXfrm>
        <a:off x="4343491" y="3791116"/>
        <a:ext cx="1542869" cy="479819"/>
      </dsp:txXfrm>
    </dsp:sp>
    <dsp:sp modelId="{EC9836C5-FEB6-486B-A213-6DD7F1D82FF1}">
      <dsp:nvSpPr>
        <dsp:cNvPr id="0" name=""/>
        <dsp:cNvSpPr/>
      </dsp:nvSpPr>
      <dsp:spPr>
        <a:xfrm rot="5400000">
          <a:off x="5089445" y="4311345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0F49A-121F-4F8E-92B5-445CD3946494}">
      <dsp:nvSpPr>
        <dsp:cNvPr id="0" name=""/>
        <dsp:cNvSpPr/>
      </dsp:nvSpPr>
      <dsp:spPr>
        <a:xfrm>
          <a:off x="4304643" y="4387786"/>
          <a:ext cx="1620565" cy="43337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Проводит тестирование в установленные сроки</a:t>
          </a:r>
        </a:p>
      </dsp:txBody>
      <dsp:txXfrm>
        <a:off x="4317336" y="4400479"/>
        <a:ext cx="1595179" cy="407984"/>
      </dsp:txXfrm>
    </dsp:sp>
    <dsp:sp modelId="{A8CC5C22-3AB6-47BD-86EE-5755241145F6}">
      <dsp:nvSpPr>
        <dsp:cNvPr id="0" name=""/>
        <dsp:cNvSpPr/>
      </dsp:nvSpPr>
      <dsp:spPr>
        <a:xfrm rot="5400000">
          <a:off x="5089445" y="4846638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F7C544-5A3F-4116-98CE-38A6429292B8}">
      <dsp:nvSpPr>
        <dsp:cNvPr id="0" name=""/>
        <dsp:cNvSpPr/>
      </dsp:nvSpPr>
      <dsp:spPr>
        <a:xfrm>
          <a:off x="4322454" y="4923080"/>
          <a:ext cx="1584944" cy="6461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Принимает апелляцию о нарушении порядка проведения тестирования;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Направляет в РЦОИ на почту: 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  <a:hlinkClick xmlns:r="http://schemas.openxmlformats.org/officeDocument/2006/relationships" r:id="rId1"/>
            </a:rPr>
            <a:t>ak@iro86.ru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</a:t>
          </a:r>
          <a:endParaRPr lang="ru-RU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41380" y="4942006"/>
        <a:ext cx="1547092" cy="608326"/>
      </dsp:txXfrm>
    </dsp:sp>
    <dsp:sp modelId="{7F9D73F3-5C18-4898-A3D6-CA49244E8E83}">
      <dsp:nvSpPr>
        <dsp:cNvPr id="0" name=""/>
        <dsp:cNvSpPr/>
      </dsp:nvSpPr>
      <dsp:spPr>
        <a:xfrm rot="5400000">
          <a:off x="5089445" y="5594739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FAD30-1DBE-4E8B-9F26-3F5731E630A9}">
      <dsp:nvSpPr>
        <dsp:cNvPr id="0" name=""/>
        <dsp:cNvSpPr/>
      </dsp:nvSpPr>
      <dsp:spPr>
        <a:xfrm>
          <a:off x="4304643" y="5671181"/>
          <a:ext cx="1620565" cy="8084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- В течении 3-х дней направляет в ОО сведения о результатах тестирования </a:t>
          </a: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(через ЕПГУ)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-  Направляет в МОУО сведения о результатах тестирования (</a:t>
          </a:r>
          <a:r>
            <a:rPr lang="en-US" sz="8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en-US" sz="800" kern="1200" dirty="0" err="1">
              <a:latin typeface="Arial" panose="020B0604020202020204" pitchFamily="34" charset="0"/>
              <a:cs typeface="Arial" panose="020B0604020202020204" pitchFamily="34" charset="0"/>
            </a:rPr>
            <a:t>xls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4328322" y="5694860"/>
        <a:ext cx="1573207" cy="761113"/>
      </dsp:txXfrm>
    </dsp:sp>
    <dsp:sp modelId="{0925C1C9-D523-4716-904B-859CC3BD5774}">
      <dsp:nvSpPr>
        <dsp:cNvPr id="0" name=""/>
        <dsp:cNvSpPr/>
      </dsp:nvSpPr>
      <dsp:spPr>
        <a:xfrm>
          <a:off x="6048051" y="0"/>
          <a:ext cx="946980" cy="558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МОУО</a:t>
          </a:r>
        </a:p>
      </dsp:txBody>
      <dsp:txXfrm>
        <a:off x="6064422" y="16371"/>
        <a:ext cx="914238" cy="526220"/>
      </dsp:txXfrm>
    </dsp:sp>
    <dsp:sp modelId="{408ADA32-E935-4E37-9236-4B8B8405E6BC}">
      <dsp:nvSpPr>
        <dsp:cNvPr id="0" name=""/>
        <dsp:cNvSpPr/>
      </dsp:nvSpPr>
      <dsp:spPr>
        <a:xfrm rot="5399727">
          <a:off x="6501587" y="573441"/>
          <a:ext cx="39959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64389-0266-4C75-B9A5-8B50420299BB}">
      <dsp:nvSpPr>
        <dsp:cNvPr id="0" name=""/>
        <dsp:cNvSpPr/>
      </dsp:nvSpPr>
      <dsp:spPr>
        <a:xfrm>
          <a:off x="6048121" y="638881"/>
          <a:ext cx="946980" cy="10440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Формирует заявку на направление  диагностических материалов</a:t>
          </a:r>
        </a:p>
      </dsp:txBody>
      <dsp:txXfrm>
        <a:off x="6075857" y="666617"/>
        <a:ext cx="891508" cy="988594"/>
      </dsp:txXfrm>
    </dsp:sp>
    <dsp:sp modelId="{FB4EB550-98D4-41B7-9A6E-05CBB2240F52}">
      <dsp:nvSpPr>
        <dsp:cNvPr id="0" name=""/>
        <dsp:cNvSpPr/>
      </dsp:nvSpPr>
      <dsp:spPr>
        <a:xfrm rot="5379470">
          <a:off x="6487072" y="1720983"/>
          <a:ext cx="76073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6A19A6-0F71-4036-8C7C-3E58D9D3A48C}">
      <dsp:nvSpPr>
        <dsp:cNvPr id="0" name=""/>
        <dsp:cNvSpPr/>
      </dsp:nvSpPr>
      <dsp:spPr>
        <a:xfrm>
          <a:off x="6055145" y="1809980"/>
          <a:ext cx="946980" cy="105411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Направляет заявку в РЦОИ </a:t>
          </a:r>
          <a:r>
            <a:rPr lang="ru-RU" sz="800" b="0" i="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на почту: 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vem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@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iro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86.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ru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</a:rPr>
            <a:t>или</a:t>
          </a:r>
          <a:r>
            <a:rPr lang="ru-RU" sz="800" b="1" i="1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anm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@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iro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86.</a:t>
          </a:r>
          <a:r>
            <a:rPr lang="en-US" sz="800" b="0" i="0" kern="120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ru</a:t>
          </a:r>
          <a:r>
            <a:rPr lang="ru-RU" sz="800" b="0" i="0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8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82881" y="1837716"/>
        <a:ext cx="891508" cy="998646"/>
      </dsp:txXfrm>
    </dsp:sp>
    <dsp:sp modelId="{023914C6-BA30-4AFF-B74C-0495BE226F5B}">
      <dsp:nvSpPr>
        <dsp:cNvPr id="0" name=""/>
        <dsp:cNvSpPr/>
      </dsp:nvSpPr>
      <dsp:spPr>
        <a:xfrm rot="5400000">
          <a:off x="6503155" y="2889579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6B0AB0-C4A6-4247-8C95-6B94B9768D65}">
      <dsp:nvSpPr>
        <dsp:cNvPr id="0" name=""/>
        <dsp:cNvSpPr/>
      </dsp:nvSpPr>
      <dsp:spPr>
        <a:xfrm>
          <a:off x="6055145" y="2966021"/>
          <a:ext cx="946980" cy="96987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Формирует сводную информацию о результатах тестирования, полученную от ОО</a:t>
          </a:r>
        </a:p>
      </dsp:txBody>
      <dsp:txXfrm>
        <a:off x="6082881" y="2993757"/>
        <a:ext cx="891508" cy="914400"/>
      </dsp:txXfrm>
    </dsp:sp>
    <dsp:sp modelId="{D0F7F58E-5975-48F4-B78F-4ABC4DEFCA0C}">
      <dsp:nvSpPr>
        <dsp:cNvPr id="0" name=""/>
        <dsp:cNvSpPr/>
      </dsp:nvSpPr>
      <dsp:spPr>
        <a:xfrm rot="5400000">
          <a:off x="6503155" y="3961374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34A00D-1E43-4A69-B969-E0D7B4E7365B}">
      <dsp:nvSpPr>
        <dsp:cNvPr id="0" name=""/>
        <dsp:cNvSpPr/>
      </dsp:nvSpPr>
      <dsp:spPr>
        <a:xfrm>
          <a:off x="6055145" y="4037816"/>
          <a:ext cx="946980" cy="168635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15 числа каждого месяца направляет в РЦОИ сведения по каждому иностранному гражданину, а также общие сведения о тестировании (</a:t>
          </a:r>
          <a:r>
            <a:rPr lang="en-US" sz="8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en-US" sz="800" kern="1200" dirty="0" err="1">
              <a:latin typeface="Arial" panose="020B0604020202020204" pitchFamily="34" charset="0"/>
              <a:cs typeface="Arial" panose="020B0604020202020204" pitchFamily="34" charset="0"/>
            </a:rPr>
            <a:t>xls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</a:p>
      </dsp:txBody>
      <dsp:txXfrm>
        <a:off x="6082881" y="4065552"/>
        <a:ext cx="891508" cy="1630885"/>
      </dsp:txXfrm>
    </dsp:sp>
    <dsp:sp modelId="{0EAD53A7-D9BA-4850-AB84-9FF6AB860640}">
      <dsp:nvSpPr>
        <dsp:cNvPr id="0" name=""/>
        <dsp:cNvSpPr/>
      </dsp:nvSpPr>
      <dsp:spPr>
        <a:xfrm>
          <a:off x="7179226" y="0"/>
          <a:ext cx="1315159" cy="5704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АУ «Институт развития образования» (РЦОИ)</a:t>
          </a:r>
          <a:endParaRPr lang="ru-RU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95935" y="16709"/>
        <a:ext cx="1281741" cy="537064"/>
      </dsp:txXfrm>
    </dsp:sp>
    <dsp:sp modelId="{CCC38056-2CDD-4219-AD62-161D8FDBD7EC}">
      <dsp:nvSpPr>
        <dsp:cNvPr id="0" name=""/>
        <dsp:cNvSpPr/>
      </dsp:nvSpPr>
      <dsp:spPr>
        <a:xfrm rot="5396046">
          <a:off x="7821771" y="575798"/>
          <a:ext cx="30796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4CE7F-B438-4678-8C99-D769C6D8F8D2}">
      <dsp:nvSpPr>
        <dsp:cNvPr id="0" name=""/>
        <dsp:cNvSpPr/>
      </dsp:nvSpPr>
      <dsp:spPr>
        <a:xfrm>
          <a:off x="7180181" y="632075"/>
          <a:ext cx="1315159" cy="96707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Формирует сводную информацию для направления заявки на получение диагностических материалов  в </a:t>
          </a: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Рособрнадзор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до 25 числа</a:t>
          </a:r>
          <a:endParaRPr lang="ru-RU" sz="8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7208506" y="660400"/>
        <a:ext cx="1258509" cy="910424"/>
      </dsp:txXfrm>
    </dsp:sp>
    <dsp:sp modelId="{FE9BC273-FFE4-4120-97A2-252438B72514}">
      <dsp:nvSpPr>
        <dsp:cNvPr id="0" name=""/>
        <dsp:cNvSpPr/>
      </dsp:nvSpPr>
      <dsp:spPr>
        <a:xfrm rot="5327742">
          <a:off x="7824613" y="1623499"/>
          <a:ext cx="4872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747EE-FEE0-4BD6-84DC-A8473D7CA9F5}">
      <dsp:nvSpPr>
        <dsp:cNvPr id="0" name=""/>
        <dsp:cNvSpPr/>
      </dsp:nvSpPr>
      <dsp:spPr>
        <a:xfrm>
          <a:off x="7198458" y="1698810"/>
          <a:ext cx="1315159" cy="57234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Получает диагностические материалы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800" i="1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до 5 числа каждого месяца </a:t>
          </a:r>
          <a:endParaRPr lang="ru-RU" sz="800" i="1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7215222" y="1715574"/>
        <a:ext cx="1281631" cy="538821"/>
      </dsp:txXfrm>
    </dsp:sp>
    <dsp:sp modelId="{C650891C-C7D6-49D3-8EA0-7C7D1077DA5D}">
      <dsp:nvSpPr>
        <dsp:cNvPr id="0" name=""/>
        <dsp:cNvSpPr/>
      </dsp:nvSpPr>
      <dsp:spPr>
        <a:xfrm rot="5481108">
          <a:off x="7799192" y="2319489"/>
          <a:ext cx="96700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959AC-BF73-44AF-9260-928EEB75C2F6}">
      <dsp:nvSpPr>
        <dsp:cNvPr id="0" name=""/>
        <dsp:cNvSpPr/>
      </dsp:nvSpPr>
      <dsp:spPr>
        <a:xfrm>
          <a:off x="7180181" y="2418779"/>
          <a:ext cx="1315159" cy="6813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Передает </a:t>
          </a: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диагностические материалы 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в ППТ в день тестирования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i="1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(по защищенным каналам)</a:t>
          </a:r>
          <a:endParaRPr lang="ru-RU" sz="8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00138" y="2438736"/>
        <a:ext cx="1275245" cy="641465"/>
      </dsp:txXfrm>
    </dsp:sp>
    <dsp:sp modelId="{7476C4C4-918F-45A4-A63E-388884227FF5}">
      <dsp:nvSpPr>
        <dsp:cNvPr id="0" name=""/>
        <dsp:cNvSpPr/>
      </dsp:nvSpPr>
      <dsp:spPr>
        <a:xfrm rot="5400000">
          <a:off x="7812280" y="3125640"/>
          <a:ext cx="50961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BACA5-C055-46CD-9633-73D83774274F}">
      <dsp:nvSpPr>
        <dsp:cNvPr id="0" name=""/>
        <dsp:cNvSpPr/>
      </dsp:nvSpPr>
      <dsp:spPr>
        <a:xfrm>
          <a:off x="7180181" y="3202082"/>
          <a:ext cx="1315159" cy="54789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Формирует сводную информацию о результатах тестирования, полученную от МОУО</a:t>
          </a:r>
        </a:p>
      </dsp:txBody>
      <dsp:txXfrm>
        <a:off x="7196228" y="3218129"/>
        <a:ext cx="1283065" cy="515802"/>
      </dsp:txXfrm>
    </dsp:sp>
    <dsp:sp modelId="{36C7C721-60A7-40B4-8FFD-93775FB84BCE}">
      <dsp:nvSpPr>
        <dsp:cNvPr id="0" name=""/>
        <dsp:cNvSpPr/>
      </dsp:nvSpPr>
      <dsp:spPr>
        <a:xfrm rot="5328378">
          <a:off x="7783573" y="3811672"/>
          <a:ext cx="123426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6C27A-32C8-48AD-AB2C-7BA99AAA508A}">
      <dsp:nvSpPr>
        <dsp:cNvPr id="0" name=""/>
        <dsp:cNvSpPr/>
      </dsp:nvSpPr>
      <dsp:spPr>
        <a:xfrm>
          <a:off x="7198283" y="3924328"/>
          <a:ext cx="1315159" cy="8408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17 числа каждого месяца направляет в Рособрнадзор сведения по каждому иностранному гражданину, а также общие сведения о тестировании  (</a:t>
          </a:r>
          <a:r>
            <a:rPr lang="en-US" sz="8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en-US" sz="800" kern="1200" dirty="0" err="1">
              <a:latin typeface="Arial" panose="020B0604020202020204" pitchFamily="34" charset="0"/>
              <a:cs typeface="Arial" panose="020B0604020202020204" pitchFamily="34" charset="0"/>
            </a:rPr>
            <a:t>xls</a:t>
          </a: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7222910" y="3948955"/>
        <a:ext cx="1265905" cy="791587"/>
      </dsp:txXfrm>
    </dsp:sp>
    <dsp:sp modelId="{15519721-D99F-4C26-8A32-5D2BAB2090CC}">
      <dsp:nvSpPr>
        <dsp:cNvPr id="0" name=""/>
        <dsp:cNvSpPr/>
      </dsp:nvSpPr>
      <dsp:spPr>
        <a:xfrm rot="5326202">
          <a:off x="7821143" y="4810418"/>
          <a:ext cx="90529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79E0F-5C45-4EF0-ACE1-F7DB22E60B11}">
      <dsp:nvSpPr>
        <dsp:cNvPr id="0" name=""/>
        <dsp:cNvSpPr/>
      </dsp:nvSpPr>
      <dsp:spPr>
        <a:xfrm>
          <a:off x="7214625" y="4906628"/>
          <a:ext cx="1315159" cy="3985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Организует заседание Апелляционной комиссии </a:t>
          </a:r>
          <a:r>
            <a:rPr lang="ru-RU" sz="800" i="1" kern="1200" dirty="0">
              <a:latin typeface="Arial" panose="020B0604020202020204" pitchFamily="34" charset="0"/>
              <a:cs typeface="Arial" panose="020B0604020202020204" pitchFamily="34" charset="0"/>
            </a:rPr>
            <a:t>(при необходимости)</a:t>
          </a:r>
        </a:p>
      </dsp:txBody>
      <dsp:txXfrm>
        <a:off x="7226299" y="4918302"/>
        <a:ext cx="1291811" cy="375238"/>
      </dsp:txXfrm>
    </dsp:sp>
    <dsp:sp modelId="{C4FB4208-2F21-4ADD-97E0-E5BEB5DE3E86}">
      <dsp:nvSpPr>
        <dsp:cNvPr id="0" name=""/>
        <dsp:cNvSpPr/>
      </dsp:nvSpPr>
      <dsp:spPr>
        <a:xfrm rot="5331770">
          <a:off x="7823055" y="5359896"/>
          <a:ext cx="109394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CA803-6F45-4B38-89FE-52489D38B334}">
      <dsp:nvSpPr>
        <dsp:cNvPr id="0" name=""/>
        <dsp:cNvSpPr/>
      </dsp:nvSpPr>
      <dsp:spPr>
        <a:xfrm>
          <a:off x="7180566" y="5465538"/>
          <a:ext cx="1414425" cy="8499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Информирует о решении апелляционной комиссии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- ОО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- иностранного гражданина</a:t>
          </a:r>
        </a:p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i="1" kern="1200">
              <a:latin typeface="Arial" panose="020B0604020202020204" pitchFamily="34" charset="0"/>
              <a:cs typeface="Arial" panose="020B0604020202020204" pitchFamily="34" charset="0"/>
            </a:rPr>
            <a:t>(на почтовый или эл. адрес указанный в в апелляции</a:t>
          </a:r>
          <a:r>
            <a:rPr lang="ru-RU" sz="800" i="1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800" i="1" kern="120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8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05459" y="5490431"/>
        <a:ext cx="1364639" cy="800138"/>
      </dsp:txXfrm>
    </dsp:sp>
    <dsp:sp modelId="{4768E07D-396E-4651-ABC2-04FDEA22FA5D}">
      <dsp:nvSpPr>
        <dsp:cNvPr id="0" name=""/>
        <dsp:cNvSpPr/>
      </dsp:nvSpPr>
      <dsp:spPr>
        <a:xfrm>
          <a:off x="8658865" y="0"/>
          <a:ext cx="884977" cy="558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 dirty="0">
              <a:latin typeface="Arial" panose="020B0604020202020204" pitchFamily="34" charset="0"/>
              <a:cs typeface="Arial" panose="020B0604020202020204" pitchFamily="34" charset="0"/>
            </a:rPr>
            <a:t>Депобразования и науки Югры</a:t>
          </a:r>
        </a:p>
      </dsp:txBody>
      <dsp:txXfrm>
        <a:off x="8675236" y="16371"/>
        <a:ext cx="852235" cy="526220"/>
      </dsp:txXfrm>
    </dsp:sp>
    <dsp:sp modelId="{C7A2F626-D4CC-4A32-95D0-55B3CE4DD81A}">
      <dsp:nvSpPr>
        <dsp:cNvPr id="0" name=""/>
        <dsp:cNvSpPr/>
      </dsp:nvSpPr>
      <dsp:spPr>
        <a:xfrm rot="5399720">
          <a:off x="9081400" y="573441"/>
          <a:ext cx="39959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24BA3-7C47-4230-A019-B1ABAD6C3E87}">
      <dsp:nvSpPr>
        <dsp:cNvPr id="0" name=""/>
        <dsp:cNvSpPr/>
      </dsp:nvSpPr>
      <dsp:spPr>
        <a:xfrm>
          <a:off x="8644654" y="638881"/>
          <a:ext cx="913538" cy="99793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14300" lvl="1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Направляет заявку диагностических материалов в Рособрнадзор, </a:t>
          </a: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до 25 числа</a:t>
          </a:r>
          <a:endParaRPr lang="ru-RU" sz="8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8671411" y="665638"/>
        <a:ext cx="860024" cy="944425"/>
      </dsp:txXfrm>
    </dsp:sp>
    <dsp:sp modelId="{1451FF4A-174F-43A9-A331-F8B597AEE8C9}">
      <dsp:nvSpPr>
        <dsp:cNvPr id="0" name=""/>
        <dsp:cNvSpPr/>
      </dsp:nvSpPr>
      <dsp:spPr>
        <a:xfrm rot="5380871">
          <a:off x="9066517" y="1674856"/>
          <a:ext cx="76072" cy="509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7D6FF-7269-4597-95A6-9B334CE6ED9C}">
      <dsp:nvSpPr>
        <dsp:cNvPr id="0" name=""/>
        <dsp:cNvSpPr/>
      </dsp:nvSpPr>
      <dsp:spPr>
        <a:xfrm>
          <a:off x="8630065" y="1763852"/>
          <a:ext cx="956765" cy="12725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Участвует в заседании Апелляционной комиссии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800" i="1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(при необходимости)</a:t>
          </a:r>
          <a:r>
            <a:rPr lang="ru-RU" sz="800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58088" y="1791875"/>
        <a:ext cx="900719" cy="1216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9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64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0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37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5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03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74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99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33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170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5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91F49-F0DC-4F78-A18A-EF99A1009A9A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ED14F-8E29-43EC-86E6-A8D6429FD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63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E6F0AFC-3482-43A0-9DE2-92F2A82DB4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686139"/>
              </p:ext>
            </p:extLst>
          </p:nvPr>
        </p:nvGraphicFramePr>
        <p:xfrm>
          <a:off x="154999" y="116262"/>
          <a:ext cx="9596001" cy="6491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44011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998</TotalTime>
  <Words>624</Words>
  <Application>Microsoft Office PowerPoint</Application>
  <PresentationFormat>Лист A4 (210x297 мм)</PresentationFormat>
  <Paragraphs>66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Владимировна Мещерякова</dc:creator>
  <cp:lastModifiedBy>Екатерина Владимировна Мещерякова</cp:lastModifiedBy>
  <cp:revision>46</cp:revision>
  <cp:lastPrinted>2025-04-02T11:40:38Z</cp:lastPrinted>
  <dcterms:created xsi:type="dcterms:W3CDTF">2025-04-02T04:00:25Z</dcterms:created>
  <dcterms:modified xsi:type="dcterms:W3CDTF">2025-04-10T10:04:06Z</dcterms:modified>
</cp:coreProperties>
</file>