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9"/>
  </p:notesMasterIdLst>
  <p:sldIdLst>
    <p:sldId id="256" r:id="rId2"/>
    <p:sldId id="258" r:id="rId3"/>
    <p:sldId id="259" r:id="rId4"/>
    <p:sldId id="279" r:id="rId5"/>
    <p:sldId id="285" r:id="rId6"/>
    <p:sldId id="312" r:id="rId7"/>
    <p:sldId id="311" r:id="rId8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95" autoAdjust="0"/>
    <p:restoredTop sz="94676" autoAdjust="0"/>
  </p:normalViewPr>
  <p:slideViewPr>
    <p:cSldViewPr>
      <p:cViewPr>
        <p:scale>
          <a:sx n="90" d="100"/>
          <a:sy n="90" d="100"/>
        </p:scale>
        <p:origin x="-1075" y="2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60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6CE1E-08C6-4221-BB39-5AA917F0E533}" type="datetimeFigureOut">
              <a:rPr lang="ru-RU" smtClean="0"/>
              <a:t>01.11.2018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D7C91-74B6-4F73-922D-30FE84057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400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01.11.2018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21014" y="404664"/>
            <a:ext cx="7772400" cy="1334615"/>
          </a:xfrm>
        </p:spPr>
        <p:txBody>
          <a:bodyPr/>
          <a:lstStyle/>
          <a:p>
            <a:r>
              <a:rPr lang="ru-RU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«ФОРМИРОВАНИЕ КОМФОРТНОЙ ГОРОДСКОЙ СРЕДЫ»</a:t>
            </a:r>
            <a:endParaRPr lang="ru-RU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3645024"/>
            <a:ext cx="6080720" cy="43204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Администрация</a:t>
            </a: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города</a:t>
            </a:r>
            <a:r>
              <a:rPr lang="ru-RU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1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Когалыма</a:t>
            </a:r>
            <a:endParaRPr lang="ru-RU" sz="1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0" name="Picture 2" descr="D:\User\Desktop\48961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65104"/>
            <a:ext cx="8784976" cy="2237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2132856"/>
            <a:ext cx="80329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Отчет о ходе реализации мероприятий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муниципальной программы «Формирование комфортной городской среды в городе Когалыме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</a:rPr>
              <a:t>» за 2018 год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720725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14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906" y="377182"/>
            <a:ext cx="8064574" cy="982894"/>
          </a:xfrm>
        </p:spPr>
        <p:txBody>
          <a:bodyPr>
            <a:normAutofit fontScale="90000"/>
          </a:bodyPr>
          <a:lstStyle/>
          <a:p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Муниципальная программа </a:t>
            </a:r>
            <a:b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«Формирование комфортной городской среды в городе Когалыма»</a:t>
            </a:r>
            <a:endParaRPr lang="ru-RU" sz="2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9769" y="3498709"/>
            <a:ext cx="6264696" cy="5701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</a:t>
            </a:r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программы в 2018 году реализовано два проекта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39654" y="4436941"/>
            <a:ext cx="2976762" cy="100828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 общественных территорий Строительство объекта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«Сквер «Фестивальный»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90325" y="4421765"/>
            <a:ext cx="2805611" cy="102345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 дворовых территорий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ул. Молодежная, д.2 и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Мира 14А и 14Б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1600" y="2263354"/>
            <a:ext cx="7560840" cy="89623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комфортных и безопасных условий проживания граждан, </a:t>
            </a:r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поддержание, улучшение </a:t>
            </a:r>
            <a:r>
              <a:rPr lang="ru-RU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санитарного и эстетического состояния </a:t>
            </a:r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 города Когалыма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915" y="4068848"/>
            <a:ext cx="540627" cy="33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Выноска со стрелкой вниз 15"/>
          <p:cNvSpPr/>
          <p:nvPr/>
        </p:nvSpPr>
        <p:spPr>
          <a:xfrm>
            <a:off x="2681236" y="1493111"/>
            <a:ext cx="3928666" cy="770834"/>
          </a:xfrm>
          <a:prstGeom prst="downArrowCallou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902" y="4068847"/>
            <a:ext cx="540627" cy="33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03" y="3159588"/>
            <a:ext cx="540627" cy="33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User\Downloads\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1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5344064"/>
            <a:ext cx="9144000" cy="1535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354"/>
            <a:ext cx="720725" cy="84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955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7658" y="332657"/>
            <a:ext cx="7401508" cy="648072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+mn-cs"/>
              </a:rPr>
              <a:t/>
            </a:r>
            <a:b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+mn-cs"/>
              </a:rPr>
            </a:b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+mn-cs"/>
              </a:rPr>
              <a:t>В рамках благоустройства </a:t>
            </a:r>
            <a:b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+mn-cs"/>
              </a:rPr>
            </a:b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+mn-cs"/>
              </a:rPr>
              <a:t>дворовых территорий выполнено следующее: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ject 106"/>
          <p:cNvSpPr/>
          <p:nvPr/>
        </p:nvSpPr>
        <p:spPr>
          <a:xfrm>
            <a:off x="469322" y="5229200"/>
            <a:ext cx="3024336" cy="14872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173" y="2715629"/>
            <a:ext cx="3181307" cy="3871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71913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31640" y="913673"/>
            <a:ext cx="4431586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1. Асфальтирование 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с восстановлением ливневой </a:t>
            </a: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канализации дворовых территорий ул. Мира, д.14А, д.14Б  и ул. Молодежная, д.2</a:t>
            </a:r>
            <a:endParaRPr lang="ru-RU" sz="1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6384" y="1721822"/>
            <a:ext cx="442209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2. Замена опор наружного 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освещения </a:t>
            </a: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ул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. </a:t>
            </a: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Мира, д. 14А, д.14Б</a:t>
            </a:r>
            <a:endParaRPr lang="ru-RU" sz="1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36384" y="2428185"/>
            <a:ext cx="444446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3. Установлены МАФ (скамейки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, урны) ул. Мира, д.14А, д.14Б  и ул. Молодежная, </a:t>
            </a: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д.2</a:t>
            </a:r>
            <a:endParaRPr lang="ru-RU" sz="1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58071" y="3844205"/>
            <a:ext cx="4444462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Общий объем денежных средств составил 19 202,04 </a:t>
            </a:r>
            <a:r>
              <a:rPr lang="ru-RU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тыс.рублей</a:t>
            </a: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, в том числе:</a:t>
            </a:r>
          </a:p>
          <a:p>
            <a:pPr marL="285750" lvl="0" indent="-285750">
              <a:buFontTx/>
              <a:buChar char="-"/>
            </a:pP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942,00 </a:t>
            </a:r>
            <a:r>
              <a:rPr lang="ru-RU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тыс.рублей</a:t>
            </a: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средства ФБ;</a:t>
            </a:r>
          </a:p>
          <a:p>
            <a:pPr marL="285750" lvl="0" indent="-285750">
              <a:buFontTx/>
              <a:buChar char="-"/>
            </a:pP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2 198,10 </a:t>
            </a:r>
            <a:r>
              <a:rPr lang="ru-RU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тыс.рублей</a:t>
            </a: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средства ОБ;</a:t>
            </a:r>
          </a:p>
          <a:p>
            <a:pPr marL="285750" lvl="0" indent="-285750">
              <a:buFontTx/>
              <a:buChar char="-"/>
            </a:pP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16 000,00 </a:t>
            </a:r>
            <a:r>
              <a:rPr lang="ru-RU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тыс.рублей</a:t>
            </a: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средства МБ;</a:t>
            </a:r>
          </a:p>
          <a:p>
            <a:pPr marL="285750" lvl="0" indent="-285750">
              <a:buFontTx/>
              <a:buChar char="-"/>
            </a:pP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- 61,94 </a:t>
            </a:r>
            <a:r>
              <a:rPr lang="ru-RU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тыс.рублей</a:t>
            </a: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средства собственников.</a:t>
            </a:r>
            <a:endParaRPr lang="ru-RU" sz="1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40104" y="3025048"/>
            <a:ext cx="4444462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5. О</a:t>
            </a: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бустроены тротуары,  дополнительные парковочные места и установлены </a:t>
            </a:r>
            <a:r>
              <a:rPr lang="ru-RU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велопарковки</a:t>
            </a: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 (4 </a:t>
            </a:r>
            <a:r>
              <a:rPr lang="ru-RU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шт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) </a:t>
            </a: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ул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. </a:t>
            </a: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Мира, д.14А, д.14Б </a:t>
            </a:r>
            <a:endParaRPr lang="ru-RU" sz="14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26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895" y="1803905"/>
            <a:ext cx="1979712" cy="2230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189" y="275294"/>
            <a:ext cx="7564951" cy="720080"/>
          </a:xfrm>
        </p:spPr>
        <p:txBody>
          <a:bodyPr>
            <a:noAutofit/>
          </a:bodyPr>
          <a:lstStyle/>
          <a:p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 реализации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муниципальной программы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2018 году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26" y="1176888"/>
            <a:ext cx="2676525" cy="203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EpifanovaEV\Desktop\ЦЕЛЕВЫЕ МОДЕЛИ, проекты ТС, ВС, КС и ЭС, ФКГС\Формирование КГС\2018 - 2022\Проекты на 2018 год\Проекты\Фото\IMG_1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892" y="1803905"/>
            <a:ext cx="2088232" cy="14116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56" y="2441643"/>
            <a:ext cx="2630684" cy="177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2560" y="884884"/>
            <a:ext cx="26709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До выполнения работ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33599" y="1284994"/>
            <a:ext cx="36665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у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л. Мира, д.14а, д.14б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36095" y="884884"/>
            <a:ext cx="31141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выполнения работ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0964" y="3738323"/>
            <a:ext cx="2507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dirty="0">
                <a:solidFill>
                  <a:srgbClr val="07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</a:t>
            </a:r>
            <a:r>
              <a:rPr lang="ru-RU" sz="2000" dirty="0" smtClean="0">
                <a:solidFill>
                  <a:srgbClr val="07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Молодежная, д.2</a:t>
            </a:r>
            <a:endParaRPr lang="ru-RU" dirty="0">
              <a:solidFill>
                <a:srgbClr val="073E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3" name="Picture 5" descr="C:\Users\EpifanovaEV\Desktop\ЦЕЛЕВЫЕ МОДЕЛИ, проекты ТС, ВС, КС и ЭС, ФКГС\Формирование КГС\2018 - 2022\Проекты на 2018 год\Проекты\Фото\index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485049"/>
            <a:ext cx="2312927" cy="1422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EpifanovaEV\Desktop\ЦЕЛЕВЫЕ МОДЕЛИ, проекты ТС, ВС, КС и ЭС, ФКГС\Формирование КГС\2018 - 2022\Проекты на 2018 год\Проекты\Фото\ispolnenie_na_16_07_2018_fotomaterial_img 1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14344"/>
            <a:ext cx="2803069" cy="16629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EpifanovaEV\Desktop\ЦЕЛЕВЫЕ МОДЕЛИ, проекты ТС, ВС, КС и ЭС, ФКГС\Формирование КГС\2018 - 2022\Проекты на 2018 год\Проекты\Фото\ispolnenie_na_16_07_2018_fotomaterial_img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5045807"/>
            <a:ext cx="2619641" cy="15580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EpifanovaEV\Desktop\ЦЕЛЕВЫЕ МОДЕЛИ, проекты ТС, ВС, КС и ЭС, ФКГС\Формирование КГС\2018 - 2022\Проекты на 2018 год\Проекты\Фото\index 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015" y="4365104"/>
            <a:ext cx="1942161" cy="22387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EpifanovaEV\Desktop\ЦЕЛЕВЫЕ МОДЕЛИ, проекты ТС, ВС, КС и ЭС, ФКГС\Формирование КГС\2018 - 2022\Проекты на 2018 год\Проекты\Фото\index 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546" y="4437112"/>
            <a:ext cx="2096904" cy="2130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EpifanovaEV\Desktop\ЦЕЛЕВЫЕ МОДЕЛИ, проекты ТС, ВС, КС и ЭС, ФКГС\Формирование КГС\2018 - 2022\Проекты на 2018 год\Проекты\Фото\index 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982" y="4227912"/>
            <a:ext cx="2401127" cy="15920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EpifanovaEV\Desktop\ЦЕЛЕВЫЕ МОДЕЛИ, проекты ТС, ВС, КС и ЭС, ФКГС\Формирование КГС\2018 - 2022\Проекты на 2018 год\Проекты\Фото\index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76" y="2611958"/>
            <a:ext cx="2168912" cy="1422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52" y="347609"/>
            <a:ext cx="71913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17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4673" y="294183"/>
            <a:ext cx="7804201" cy="758553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реализации мероприятия</a:t>
            </a:r>
            <a:b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«Строительство объекта Сквер «Фестивальный» </a:t>
            </a:r>
            <a:b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выполнено следующее: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71913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99992" y="2428275"/>
            <a:ext cx="440393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7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построена фестивальная </a:t>
            </a:r>
            <a:r>
              <a:rPr lang="ru-RU" sz="1400" dirty="0">
                <a:solidFill>
                  <a:srgbClr val="07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площадка,</a:t>
            </a: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>
                <a:solidFill>
                  <a:srgbClr val="07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детская игровая площадка для детей младшей возрастной группы,</a:t>
            </a: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>
                <a:solidFill>
                  <a:srgbClr val="07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детская игровая площадка для детей старшей возрастной группы,</a:t>
            </a: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>
                <a:solidFill>
                  <a:srgbClr val="07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комбинированная спортивная площадка с уличными тренажерами и баскетбольным кольцом;</a:t>
            </a: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>
                <a:solidFill>
                  <a:srgbClr val="07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полоса препятствий,</a:t>
            </a: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>
                <a:solidFill>
                  <a:srgbClr val="07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1400" dirty="0" err="1">
                <a:solidFill>
                  <a:srgbClr val="07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скейт</a:t>
            </a:r>
            <a:r>
              <a:rPr lang="ru-RU" sz="1400" dirty="0">
                <a:solidFill>
                  <a:srgbClr val="07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-площадка,</a:t>
            </a: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>
                <a:solidFill>
                  <a:srgbClr val="07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зона тихого отдыха.</a:t>
            </a:r>
          </a:p>
          <a:p>
            <a:pPr lvl="0" algn="just"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7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400" dirty="0">
                <a:solidFill>
                  <a:srgbClr val="07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сегодняшний день в данном районе это первый полноценный сквер – многофункциональное общественное пространство для отдыха горожан всех возрастных </a:t>
            </a:r>
            <a:r>
              <a:rPr lang="ru-RU" sz="1400" dirty="0" smtClean="0">
                <a:solidFill>
                  <a:srgbClr val="07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категорий.</a:t>
            </a:r>
          </a:p>
          <a:p>
            <a:pPr lvl="0"/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Общий 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объем денежных средств составил </a:t>
            </a:r>
            <a:endParaRPr lang="ru-RU" sz="140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pPr lvl="0"/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22 124,65 </a:t>
            </a:r>
            <a:r>
              <a:rPr lang="ru-RU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тыс.рублей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, в том числе:</a:t>
            </a:r>
          </a:p>
          <a:p>
            <a:pPr marL="285750" lvl="0" indent="-285750">
              <a:buFontTx/>
              <a:buChar char="-"/>
            </a:pP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1 884,07 </a:t>
            </a:r>
            <a:r>
              <a:rPr lang="ru-RU" sz="14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тыс.рублей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средства ФБ;</a:t>
            </a:r>
          </a:p>
          <a:p>
            <a:pPr marL="285750" lvl="0" indent="-285750">
              <a:buFontTx/>
              <a:buChar char="-"/>
            </a:pP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4 396,13 </a:t>
            </a:r>
            <a:r>
              <a:rPr lang="ru-RU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тыс.рублей</a:t>
            </a: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ОБ;</a:t>
            </a:r>
          </a:p>
          <a:p>
            <a:pPr marL="285750" lvl="0" indent="-285750">
              <a:buFontTx/>
              <a:buChar char="-"/>
            </a:pP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15 844,45 </a:t>
            </a:r>
            <a:r>
              <a:rPr lang="ru-RU" sz="1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тыс.рублей</a:t>
            </a:r>
            <a:r>
              <a:rPr lang="ru-RU" sz="1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средства МБ;</a:t>
            </a:r>
            <a:endParaRPr lang="ru-RU" sz="1400" dirty="0">
              <a:solidFill>
                <a:srgbClr val="073E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916832"/>
            <a:ext cx="42662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1400" dirty="0" smtClean="0">
                <a:solidFill>
                  <a:srgbClr val="07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Разработан проект, утвержден дизайн-проект, который  прошел общественное обсуждение и в результате запланированных мероприятий: </a:t>
            </a:r>
            <a:endParaRPr lang="ru-RU" sz="1400" dirty="0">
              <a:solidFill>
                <a:srgbClr val="073E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640418"/>
            <a:ext cx="4320479" cy="1973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55496"/>
            <a:ext cx="4248472" cy="189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39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N:\Общая\АРХИТЕКТУРА\3. Касимова А.Р\7. Проектное управление\1. Стратегическое развитие - ФКГС\3. Фестивальный\4. Реализация\2 - 03.10.2018\IMG_15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16832"/>
            <a:ext cx="3428222" cy="21794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EPIFAN~1\AppData\Local\Temp\Rar$DI51.319\DSC033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2585993" cy="2104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PIFAN~1\AppData\Local\Temp\Rar$DI47.996\DSC033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88" y="4725144"/>
            <a:ext cx="2485670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713711"/>
            <a:ext cx="2736303" cy="360040"/>
          </a:xfrm>
        </p:spPr>
        <p:txBody>
          <a:bodyPr>
            <a:normAutofit fontScale="25000" lnSpcReduction="20000"/>
          </a:bodyPr>
          <a:lstStyle/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ru-RU" sz="8000" dirty="0">
                <a:solidFill>
                  <a:srgbClr val="07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выполнения работ</a:t>
            </a:r>
            <a:endParaRPr lang="ru-RU" sz="8000" dirty="0">
              <a:solidFill>
                <a:srgbClr val="073E87"/>
              </a:solidFill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427168" cy="835496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 реализации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муниципальной программы </a:t>
            </a:r>
            <a:b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2018 году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724128" y="673641"/>
            <a:ext cx="30380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dirty="0">
                <a:solidFill>
                  <a:srgbClr val="07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выполнения работ</a:t>
            </a:r>
            <a:endParaRPr lang="ru-RU" dirty="0">
              <a:solidFill>
                <a:srgbClr val="073E87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404" y="1124744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7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объекта «Сквер Фестивальный» </a:t>
            </a:r>
          </a:p>
        </p:txBody>
      </p:sp>
      <p:pic>
        <p:nvPicPr>
          <p:cNvPr id="3075" name="Picture 3" descr="C:\Users\EPIFAN~1\AppData\Local\Temp\Rar$DI34.576\DSC033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16568"/>
            <a:ext cx="2282102" cy="1819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EPIFAN~1\AppData\Local\Temp\Rar$DI00.406\DSC032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88" y="2564903"/>
            <a:ext cx="2485670" cy="16516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:\Общая\АРХИТЕКТУРА\3. Касимова А.Р\7. Проектное управление\1. Стратегическое развитие - ФКГС\3. Фестивальный\4. Реализация\2 - 03.10.2018\IMG_15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3390735"/>
            <a:ext cx="3096343" cy="1820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N:\Общая\АРХИТЕКТУРА\3. Касимова А.Р\7. Проектное управление\1. Стратегическое развитие - ФКГС\3. Фестивальный\4. Реализация\3 - 15.10.2018\IMG_18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907252"/>
            <a:ext cx="3534623" cy="17621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7070"/>
            <a:ext cx="71913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99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504056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3600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71913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66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3192</TotalTime>
  <Words>361</Words>
  <Application>Microsoft Office PowerPoint</Application>
  <PresentationFormat>Экран (4:3)</PresentationFormat>
  <Paragraphs>47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Волна</vt:lpstr>
      <vt:lpstr>Проект «ФОРМИРОВАНИЕ КОМФОРТНОЙ ГОРОДСКОЙ СРЕДЫ»</vt:lpstr>
      <vt:lpstr>Муниципальная программа  «Формирование комфортной городской среды в городе Когалыма»</vt:lpstr>
      <vt:lpstr> В рамках благоустройства  дворовых территорий выполнено следующее: </vt:lpstr>
      <vt:lpstr>Результат реализации мероприятия муниципальной программы  в 2018 году</vt:lpstr>
      <vt:lpstr>  В рамках реализации мероприятия  «Строительство объекта Сквер «Фестивальный»  выполнено следующее:</vt:lpstr>
      <vt:lpstr>Результат реализации мероприятия муниципальной программы  в 2018 году</vt:lpstr>
      <vt:lpstr>            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«ФОРМИРОВАНИЕ КОМФОРТНОЙ ГОРОДСКОЙ СРЕДЫ»</dc:title>
  <dc:creator>Низамова Людмила Геннадьевна</dc:creator>
  <cp:lastModifiedBy>Людмила Г. Низамова</cp:lastModifiedBy>
  <cp:revision>191</cp:revision>
  <cp:lastPrinted>2018-07-17T06:53:46Z</cp:lastPrinted>
  <dcterms:created xsi:type="dcterms:W3CDTF">2017-03-17T04:44:11Z</dcterms:created>
  <dcterms:modified xsi:type="dcterms:W3CDTF">2018-11-01T09:19:39Z</dcterms:modified>
</cp:coreProperties>
</file>